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8" r:id="rId5"/>
  </p:sldMasterIdLst>
  <p:notesMasterIdLst>
    <p:notesMasterId r:id="rId58"/>
  </p:notesMasterIdLst>
  <p:sldIdLst>
    <p:sldId id="279" r:id="rId6"/>
    <p:sldId id="921" r:id="rId7"/>
    <p:sldId id="917" r:id="rId8"/>
    <p:sldId id="824" r:id="rId9"/>
    <p:sldId id="858" r:id="rId10"/>
    <p:sldId id="898" r:id="rId11"/>
    <p:sldId id="847" r:id="rId12"/>
    <p:sldId id="859" r:id="rId13"/>
    <p:sldId id="825" r:id="rId14"/>
    <p:sldId id="908" r:id="rId15"/>
    <p:sldId id="849" r:id="rId16"/>
    <p:sldId id="848" r:id="rId17"/>
    <p:sldId id="850" r:id="rId18"/>
    <p:sldId id="900" r:id="rId19"/>
    <p:sldId id="901" r:id="rId20"/>
    <p:sldId id="903" r:id="rId21"/>
    <p:sldId id="904" r:id="rId22"/>
    <p:sldId id="907" r:id="rId23"/>
    <p:sldId id="885" r:id="rId24"/>
    <p:sldId id="839" r:id="rId25"/>
    <p:sldId id="891" r:id="rId26"/>
    <p:sldId id="892" r:id="rId27"/>
    <p:sldId id="857" r:id="rId28"/>
    <p:sldId id="870" r:id="rId29"/>
    <p:sldId id="875" r:id="rId30"/>
    <p:sldId id="884" r:id="rId31"/>
    <p:sldId id="893" r:id="rId32"/>
    <p:sldId id="895" r:id="rId33"/>
    <p:sldId id="829" r:id="rId34"/>
    <p:sldId id="879" r:id="rId35"/>
    <p:sldId id="910" r:id="rId36"/>
    <p:sldId id="889" r:id="rId37"/>
    <p:sldId id="881" r:id="rId38"/>
    <p:sldId id="897" r:id="rId39"/>
    <p:sldId id="914" r:id="rId40"/>
    <p:sldId id="912" r:id="rId41"/>
    <p:sldId id="911" r:id="rId42"/>
    <p:sldId id="854" r:id="rId43"/>
    <p:sldId id="827" r:id="rId44"/>
    <p:sldId id="906" r:id="rId45"/>
    <p:sldId id="905" r:id="rId46"/>
    <p:sldId id="919" r:id="rId47"/>
    <p:sldId id="929" r:id="rId48"/>
    <p:sldId id="926" r:id="rId49"/>
    <p:sldId id="927" r:id="rId50"/>
    <p:sldId id="928" r:id="rId51"/>
    <p:sldId id="925" r:id="rId52"/>
    <p:sldId id="823" r:id="rId53"/>
    <p:sldId id="2159" r:id="rId54"/>
    <p:sldId id="2160" r:id="rId55"/>
    <p:sldId id="856" r:id="rId56"/>
    <p:sldId id="822" r:id="rId57"/>
  </p:sldIdLst>
  <p:sldSz cx="12192000" cy="6858000"/>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844E34-A20C-0C6A-A8C5-C58F9F5F0043}" name="Wimfred Grashoff" initials="WG" userId="S::wimfred.grashoff@vng.nl::677750f6-4251-4cff-92a7-0f7b8a40eacb" providerId="AD"/>
  <p188:author id="{15B60557-A129-6519-B2FE-67957A134710}" name="A.C. Kloosterboer" initials="AK" userId="A.C. Kloosterboer" providerId="None"/>
  <p188:author id="{61F6CAC8-D2BA-E392-ED4F-DD1C47D3EEF7}" name="Paul Jansen" initials="PJ" userId="S::Paul.Jansen@vng.nl::3f01b57e-9125-4aa2-a37d-68a34429bb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9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0"/>
    <p:restoredTop sz="83197"/>
  </p:normalViewPr>
  <p:slideViewPr>
    <p:cSldViewPr snapToGrid="0">
      <p:cViewPr varScale="1">
        <p:scale>
          <a:sx n="105" d="100"/>
          <a:sy n="105" d="100"/>
        </p:scale>
        <p:origin x="1216" y="192"/>
      </p:cViewPr>
      <p:guideLst/>
    </p:cSldViewPr>
  </p:slideViewPr>
  <p:notesTextViewPr>
    <p:cViewPr>
      <p:scale>
        <a:sx n="1" d="1"/>
        <a:sy n="1" d="1"/>
      </p:scale>
      <p:origin x="0" y="0"/>
    </p:cViewPr>
  </p:notesTextViewPr>
  <p:notesViewPr>
    <p:cSldViewPr snapToGrid="0">
      <p:cViewPr varScale="1">
        <p:scale>
          <a:sx n="93" d="100"/>
          <a:sy n="93" d="100"/>
        </p:scale>
        <p:origin x="356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832CB42-6CDA-D743-9C63-8D9F47C840A1}" type="datetimeFigureOut">
              <a:rPr lang="nl-NL" smtClean="0"/>
              <a:t>20-10-2023</a:t>
            </a:fld>
            <a:endParaRPr lang="nl-NL"/>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1A84459-DF00-094F-A301-67CE2D4FA0B8}" type="slidenum">
              <a:rPr lang="nl-NL" smtClean="0"/>
              <a:t>‹nr.›</a:t>
            </a:fld>
            <a:endParaRPr lang="nl-NL"/>
          </a:p>
        </p:txBody>
      </p:sp>
    </p:spTree>
    <p:extLst>
      <p:ext uri="{BB962C8B-B14F-4D97-AF65-F5344CB8AC3E}">
        <p14:creationId xmlns:p14="http://schemas.microsoft.com/office/powerpoint/2010/main" val="288870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officielebekendmakingen.n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1</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125666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toont de ‘normale’ werkwijze die we uit talloze werkprocessen kennen: u heeft een huidige versie die ‘gepubliceerd’ is, daar maakt u een kopie van en die ’werkversie’ gaat u bewerken. De bewerking is hier gevisualiseerd door het rode streepje. Uiteindelijk vervangt u de huidige versie door de nieuwe versie. </a:t>
            </a:r>
          </a:p>
          <a:p>
            <a:endParaRPr lang="nl-NL" dirty="0"/>
          </a:p>
          <a:p>
            <a:r>
              <a:rPr lang="nl-NL" dirty="0"/>
              <a:t>Bij het omgevingsplan is het natuurlijk complexer en dat lichten we in de volgende sheets toe.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11</a:t>
            </a:fld>
            <a:endParaRPr lang="nl-NL"/>
          </a:p>
        </p:txBody>
      </p:sp>
    </p:spTree>
    <p:extLst>
      <p:ext uri="{BB962C8B-B14F-4D97-AF65-F5344CB8AC3E}">
        <p14:creationId xmlns:p14="http://schemas.microsoft.com/office/powerpoint/2010/main" val="4606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12</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04789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sz="1300" dirty="0">
                <a:latin typeface="Segoe UI" panose="020B0502040204020203" pitchFamily="34" charset="0"/>
              </a:rPr>
              <a:t>In blauw ziet u het vigerende plan (we zullen later in deze presentatie zien dat we dit eigenlijk ‘het laatst besloten plan’ moeten noemen). In dat plan staan bijvoorbeeld in wit de regels over wonen en in geel de regels over bomen kappen. We bewerken de werkversie of werkkopie van dat plan in onze eigen lokale software. </a:t>
            </a:r>
          </a:p>
          <a:p>
            <a:pPr defTabSz="990752">
              <a:defRPr/>
            </a:pPr>
            <a:endParaRPr lang="nl-NL" sz="1300" dirty="0">
              <a:latin typeface="Segoe UI" panose="020B0502040204020203" pitchFamily="34" charset="0"/>
            </a:endParaRPr>
          </a:p>
          <a:p>
            <a:pPr defTabSz="990752">
              <a:defRPr/>
            </a:pPr>
            <a:r>
              <a:rPr lang="nl-NL" sz="1300" dirty="0">
                <a:latin typeface="Segoe UI" panose="020B0502040204020203" pitchFamily="34" charset="0"/>
              </a:rPr>
              <a:t>We passen bijvoorbeeld de doorsnede voor het kappen van een boom aan. Ook hier is de wijziging gevisualiseerd met het rode streepje</a:t>
            </a:r>
            <a:br>
              <a:rPr lang="nl-NL" sz="1300" dirty="0">
                <a:latin typeface="Segoe UI" panose="020B0502040204020203" pitchFamily="34" charset="0"/>
              </a:rPr>
            </a:br>
            <a:r>
              <a:rPr lang="nl-NL" sz="1300" dirty="0">
                <a:latin typeface="Segoe UI" panose="020B0502040204020203" pitchFamily="34" charset="0"/>
              </a:rPr>
              <a:t>We zetten dan niet zomaar de nieuwe versie over de Landelijke voorziening heen, maar we doen dit met een </a:t>
            </a:r>
            <a:r>
              <a:rPr lang="nl-NL" sz="1300" b="1" dirty="0">
                <a:latin typeface="Segoe UI" panose="020B0502040204020203" pitchFamily="34" charset="0"/>
              </a:rPr>
              <a:t>Wijzigingsbesluit.</a:t>
            </a:r>
            <a:r>
              <a:rPr lang="nl-NL" sz="1300" dirty="0">
                <a:latin typeface="Segoe UI" panose="020B0502040204020203" pitchFamily="34" charset="0"/>
              </a:rPr>
              <a:t> </a:t>
            </a:r>
            <a:br>
              <a:rPr lang="nl-NL" sz="1300" dirty="0">
                <a:latin typeface="Segoe UI" panose="020B0502040204020203" pitchFamily="34" charset="0"/>
              </a:rPr>
            </a:br>
            <a:endParaRPr lang="nl-NL" sz="1300" dirty="0">
              <a:latin typeface="Segoe UI" panose="020B0502040204020203" pitchFamily="34" charset="0"/>
            </a:endParaRPr>
          </a:p>
          <a:p>
            <a:pPr defTabSz="990752">
              <a:defRPr/>
            </a:pPr>
            <a:r>
              <a:rPr lang="nl-NL" sz="1300" dirty="0">
                <a:latin typeface="Segoe UI" panose="020B0502040204020203" pitchFamily="34" charset="0"/>
              </a:rPr>
              <a:t>Let op: een wijziging kan ook gaan over de verandering van een werkingsgebied. Bijvoorbeeld van regels over bouwen. Een wijziging kan dus meer zijn dan alleen de wijziging van de tekst van een artikel of lid.  </a:t>
            </a:r>
            <a:endParaRPr lang="nl-NL" dirty="0"/>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13</a:t>
            </a:fld>
            <a:endParaRPr lang="nl-NL"/>
          </a:p>
        </p:txBody>
      </p:sp>
    </p:spTree>
    <p:extLst>
      <p:ext uri="{BB962C8B-B14F-4D97-AF65-F5344CB8AC3E}">
        <p14:creationId xmlns:p14="http://schemas.microsoft.com/office/powerpoint/2010/main" val="322006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zet nog even de essentie van een Wijzigingsbesluit op een rij. </a:t>
            </a:r>
          </a:p>
          <a:p>
            <a:endParaRPr lang="nl-NL" dirty="0"/>
          </a:p>
          <a:p>
            <a:r>
              <a:rPr lang="nl-NL" dirty="0"/>
              <a:t>Het Wijzigingsbesluit bevat een instructie over wat moet worden gewijzigd in het plan.</a:t>
            </a:r>
          </a:p>
          <a:p>
            <a:endParaRPr lang="nl-NL" dirty="0"/>
          </a:p>
          <a:p>
            <a:pPr marL="185766" indent="-185766">
              <a:buFontTx/>
              <a:buChar char="-"/>
            </a:pPr>
            <a:r>
              <a:rPr lang="nl-NL" dirty="0"/>
              <a:t>Voor tekst gaat dit m.b.v. renvooiweergave</a:t>
            </a:r>
          </a:p>
          <a:p>
            <a:pPr marL="185766" indent="-185766">
              <a:buFontTx/>
              <a:buChar char="-"/>
            </a:pPr>
            <a:r>
              <a:rPr lang="nl-NL" dirty="0"/>
              <a:t>Vooralsnog gaan we werken met het </a:t>
            </a:r>
            <a:r>
              <a:rPr lang="nl-NL" b="1" i="0" baseline="0" dirty="0"/>
              <a:t>vervangen</a:t>
            </a:r>
            <a:r>
              <a:rPr lang="nl-NL" dirty="0"/>
              <a:t> van geometrieën en niet met het wijzigen ervan.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14</a:t>
            </a:fld>
            <a:endParaRPr lang="nl-NL"/>
          </a:p>
        </p:txBody>
      </p:sp>
    </p:spTree>
    <p:extLst>
      <p:ext uri="{BB962C8B-B14F-4D97-AF65-F5344CB8AC3E}">
        <p14:creationId xmlns:p14="http://schemas.microsoft.com/office/powerpoint/2010/main" val="342823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Wijzigingsbesluit publiceren we in het gemeenteblad. Hier ziet u een voorbeeld. In dit besluit zien we een aantal artikelen, gevolgd door een exacte duiding van hetgeen wordt gewijzigd in het plan.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15</a:t>
            </a:fld>
            <a:endParaRPr lang="nl-NL"/>
          </a:p>
        </p:txBody>
      </p:sp>
    </p:spTree>
    <p:extLst>
      <p:ext uri="{BB962C8B-B14F-4D97-AF65-F5344CB8AC3E}">
        <p14:creationId xmlns:p14="http://schemas.microsoft.com/office/powerpoint/2010/main" val="5015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rood gearceerde gaat vervallen; het groene wordt ingevoegd. En dat kan zijn in de titel, de nummering of de inhoud.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16</a:t>
            </a:fld>
            <a:endParaRPr lang="nl-NL"/>
          </a:p>
        </p:txBody>
      </p:sp>
    </p:spTree>
    <p:extLst>
      <p:ext uri="{BB962C8B-B14F-4D97-AF65-F5344CB8AC3E}">
        <p14:creationId xmlns:p14="http://schemas.microsoft.com/office/powerpoint/2010/main" val="3129728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werkingsgebieden wordt een geometrie verwijderd en een geometrie toegevoegd. Via de hyperlinks kunt u de oude en de nieuwe geometrie bekijken (naast elkaar, maar vooralsnog niet ‘over elkaar heen’ of als verschilweergave in één beeld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17</a:t>
            </a:fld>
            <a:endParaRPr lang="nl-NL"/>
          </a:p>
        </p:txBody>
      </p:sp>
    </p:spTree>
    <p:extLst>
      <p:ext uri="{BB962C8B-B14F-4D97-AF65-F5344CB8AC3E}">
        <p14:creationId xmlns:p14="http://schemas.microsoft.com/office/powerpoint/2010/main" val="42672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Bij het wijzigen van het omgevingsplan moet u dus werken met Wijzigingsbesluiten die was/wordt-informatie geven. </a:t>
            </a:r>
          </a:p>
          <a:p>
            <a:pPr defTabSz="989033" eaLnBrk="0" fontAlgn="base" hangingPunct="0">
              <a:spcBef>
                <a:spcPct val="30000"/>
              </a:spcBef>
              <a:spcAft>
                <a:spcPct val="0"/>
              </a:spcAft>
              <a:defRPr/>
            </a:pPr>
            <a:r>
              <a:rPr lang="nl-NL" dirty="0"/>
              <a:t>In de volgende sheets gaan we in op het </a:t>
            </a:r>
            <a:r>
              <a:rPr lang="nl-NL" b="0" i="1" baseline="0" dirty="0"/>
              <a:t>parallel </a:t>
            </a:r>
            <a:r>
              <a:rPr lang="nl-NL" dirty="0"/>
              <a:t>wijzigen van het omgevingsplan, zodat duidelijk wordt wat we nodig zullen hebben van de plansoftware.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18</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38470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toont een model voor ‘parallel wijzigen’. </a:t>
            </a:r>
          </a:p>
          <a:p>
            <a:endParaRPr lang="nl-NL" dirty="0"/>
          </a:p>
          <a:p>
            <a:r>
              <a:rPr lang="nl-NL" dirty="0"/>
              <a:t>Wijzigingstraject 1 loopt boven. Wijzigingstraject 2 loopt beneden. </a:t>
            </a:r>
          </a:p>
          <a:p>
            <a:r>
              <a:rPr lang="nl-NL" dirty="0"/>
              <a:t>Wijzigingstraject 2 voorziet in het invoegen van een nieuw onderdeel, hier gevisualiseerd met een blauwe lijn, met het nummer 2. </a:t>
            </a:r>
          </a:p>
          <a:p>
            <a:endParaRPr lang="nl-NL" dirty="0"/>
          </a:p>
          <a:p>
            <a:r>
              <a:rPr lang="nl-NL" dirty="0"/>
              <a:t>Beide trajecten doorlopen ‘onafhankelijk’ van elkaar het proces; beide zijn begonnen met dezelfde basis.</a:t>
            </a:r>
          </a:p>
          <a:p>
            <a:endParaRPr lang="nl-NL" dirty="0"/>
          </a:p>
          <a:p>
            <a:pPr defTabSz="990752">
              <a:defRPr/>
            </a:pPr>
            <a:r>
              <a:rPr lang="nl-NL" dirty="0"/>
              <a:t>In dit voorbeeld zien we twee wijzigingstrajecten; in de praktijk zijn dat er vaak nog veel meer. </a:t>
            </a:r>
          </a:p>
          <a:p>
            <a:endParaRPr lang="nl-NL" dirty="0"/>
          </a:p>
          <a:p>
            <a:br>
              <a:rPr lang="nl-NL" dirty="0"/>
            </a:br>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19</a:t>
            </a:fld>
            <a:endParaRPr lang="nl-NL"/>
          </a:p>
        </p:txBody>
      </p:sp>
    </p:spTree>
    <p:extLst>
      <p:ext uri="{BB962C8B-B14F-4D97-AF65-F5344CB8AC3E}">
        <p14:creationId xmlns:p14="http://schemas.microsoft.com/office/powerpoint/2010/main" val="144567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dirty="0"/>
              <a:t>In dit voorbeeld valt het besluit in het onderste wijzigingstraject eerder dan het besluit in het bovenste traject. </a:t>
            </a:r>
          </a:p>
          <a:p>
            <a:pPr defTabSz="990752">
              <a:defRPr/>
            </a:pPr>
            <a:endParaRPr lang="nl-NL" dirty="0"/>
          </a:p>
          <a:p>
            <a:pPr defTabSz="990752">
              <a:defRPr/>
            </a:pPr>
            <a:r>
              <a:rPr lang="nl-NL" dirty="0"/>
              <a:t>Voor wie werkt aan het bovenste traject betekent dit dus dat gedurende het traject het vigerende plan is gewijzigd: het artikel 2 dat wordt gewijzigd, is door het eerdere besluit artikel 3 geworden. </a:t>
            </a:r>
          </a:p>
          <a:p>
            <a:pPr defTabSz="990752">
              <a:defRPr/>
            </a:pPr>
            <a:r>
              <a:rPr lang="nl-NL" dirty="0"/>
              <a:t>Het Wijzigingsbesluit van het bovenste traject levert daardoor een conflict op omdat het niet verwerkt kan worden als men gaat publiceren: de nummering klopt immers niet meer.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20</a:t>
            </a:fld>
            <a:endParaRPr lang="nl-NL"/>
          </a:p>
        </p:txBody>
      </p:sp>
    </p:spTree>
    <p:extLst>
      <p:ext uri="{BB962C8B-B14F-4D97-AF65-F5344CB8AC3E}">
        <p14:creationId xmlns:p14="http://schemas.microsoft.com/office/powerpoint/2010/main" val="225302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3</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14412242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je wijzigingsspoor moet u er dus kennis van hebben dat ‘de laatst besloten regeling’ is gewijzigd. </a:t>
            </a:r>
          </a:p>
          <a:p>
            <a:r>
              <a:rPr lang="nl-NL" dirty="0"/>
              <a:t>In dit voorbeeld is er een ’onderdeel 2’ tussengevoegd en daar moet het besluit op aangepast worden voor verwerkbaarheid. </a:t>
            </a:r>
          </a:p>
          <a:p>
            <a:r>
              <a:rPr lang="nl-NL" dirty="0"/>
              <a:t>Dat noemen we nu </a:t>
            </a:r>
            <a:r>
              <a:rPr lang="nl-NL" b="1" i="0" baseline="0" dirty="0"/>
              <a:t>synchroniseren</a:t>
            </a:r>
            <a:r>
              <a:rPr lang="nl-NL" dirty="0"/>
              <a:t>.</a:t>
            </a:r>
          </a:p>
          <a:p>
            <a:endParaRPr lang="nl-NL" dirty="0"/>
          </a:p>
          <a:p>
            <a:r>
              <a:rPr lang="nl-NL" dirty="0"/>
              <a:t>We spreken hier bewust over de ‘laatst besloten regeling’ (of het ‘laatst besloten plan’). Daarmee bedoelen we de </a:t>
            </a:r>
            <a:r>
              <a:rPr lang="nl-NL" dirty="0" err="1"/>
              <a:t>regelingversie</a:t>
            </a:r>
            <a:r>
              <a:rPr lang="nl-NL" dirty="0"/>
              <a:t> die is ontstaan door het laatste besluit dat de gemeente heeft genomen. Dit kan dus een </a:t>
            </a:r>
            <a:r>
              <a:rPr lang="nl-NL" dirty="0" err="1"/>
              <a:t>regelingversie</a:t>
            </a:r>
            <a:r>
              <a:rPr lang="nl-NL" dirty="0"/>
              <a:t> zijn die niet vandaag in werking is, maar die pas over enige tijd in werking treedt (immers: het omgevingsplan treedt op zijn vroegst 4 weken na besluitvorming inwerking (soms 2+4 weken, soms nog langer).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21</a:t>
            </a:fld>
            <a:endParaRPr lang="nl-NL"/>
          </a:p>
        </p:txBody>
      </p:sp>
    </p:spTree>
    <p:extLst>
      <p:ext uri="{BB962C8B-B14F-4D97-AF65-F5344CB8AC3E}">
        <p14:creationId xmlns:p14="http://schemas.microsoft.com/office/powerpoint/2010/main" val="4115669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vat de essentie van parallel wijzigen samen:</a:t>
            </a:r>
          </a:p>
          <a:p>
            <a:endParaRPr lang="nl-NL" dirty="0"/>
          </a:p>
          <a:p>
            <a:pPr marL="185766" indent="-185766">
              <a:buFontTx/>
              <a:buChar char="-"/>
            </a:pPr>
            <a:r>
              <a:rPr lang="nl-NL" dirty="0"/>
              <a:t>Onafhankelijk kunnen werken in kopieën</a:t>
            </a:r>
          </a:p>
          <a:p>
            <a:pPr marL="185766" indent="-185766">
              <a:buFontTx/>
              <a:buChar char="-"/>
            </a:pPr>
            <a:r>
              <a:rPr lang="nl-NL" dirty="0"/>
              <a:t>Kunnen synchroniseren vóór opstellen van het Wijzigingsbesluit</a:t>
            </a:r>
          </a:p>
          <a:p>
            <a:endParaRPr lang="nl-NL" dirty="0"/>
          </a:p>
          <a:p>
            <a:r>
              <a:rPr lang="nl-NL" dirty="0"/>
              <a:t>De wijze waarop softwareleveranciers dit gaan vormgeven, mogen ze zelf invullen, maar de essentie is dat gebruikers moeten kunnen wijzigen in een kopie (of in iets dat zich gedraagt als een kopie). </a:t>
            </a:r>
          </a:p>
          <a:p>
            <a:r>
              <a:rPr lang="nl-NL" dirty="0"/>
              <a:t>Die wijzigingen overschrijven dus niet het vigerende plan. Vervolgens moet men ‘synchroniseren’ alvorens het Wijzigingsbesluit kan worden vormgegeven. </a:t>
            </a:r>
          </a:p>
          <a:p>
            <a:endParaRPr lang="nl-NL" dirty="0"/>
          </a:p>
          <a:p>
            <a:r>
              <a:rPr lang="nl-NL" dirty="0"/>
              <a:t>Dit is niet iets wat nu al zichtbaar is in de plansoftware; dit is de weg die is ontworpen en die geïmplementeerd zal worden. </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22</a:t>
            </a:fld>
            <a:endParaRPr lang="nl-NL"/>
          </a:p>
        </p:txBody>
      </p:sp>
    </p:spTree>
    <p:extLst>
      <p:ext uri="{BB962C8B-B14F-4D97-AF65-F5344CB8AC3E}">
        <p14:creationId xmlns:p14="http://schemas.microsoft.com/office/powerpoint/2010/main" val="385105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Voorgaande brengt ons tot de vraag: wat hebben we nodig van de plansoftware?</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23</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955279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Je moet afzonderlijke wijzigingstrajecten kunnen aanmaken in de software. Veel softwarepakketten ondersteunen dit inmiddels al op enige manier.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24</a:t>
            </a:fld>
            <a:endParaRPr lang="nl-NL"/>
          </a:p>
        </p:txBody>
      </p:sp>
    </p:spTree>
    <p:extLst>
      <p:ext uri="{BB962C8B-B14F-4D97-AF65-F5344CB8AC3E}">
        <p14:creationId xmlns:p14="http://schemas.microsoft.com/office/powerpoint/2010/main" val="940493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Je moet onafhankelijk kunnen werken per wijzigingstraject.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25</a:t>
            </a:fld>
            <a:endParaRPr lang="nl-NL"/>
          </a:p>
        </p:txBody>
      </p:sp>
    </p:spTree>
    <p:extLst>
      <p:ext uri="{BB962C8B-B14F-4D97-AF65-F5344CB8AC3E}">
        <p14:creationId xmlns:p14="http://schemas.microsoft.com/office/powerpoint/2010/main" val="2111899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3. Een besluit moet je ook voor een afzonderlijk traject kunnen genereren. U moet kunnen zeggen: welke concept-wijzigingen wil ik opnemen in mijn besluit?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26</a:t>
            </a:fld>
            <a:endParaRPr lang="nl-NL"/>
          </a:p>
        </p:txBody>
      </p:sp>
    </p:spTree>
    <p:extLst>
      <p:ext uri="{BB962C8B-B14F-4D97-AF65-F5344CB8AC3E}">
        <p14:creationId xmlns:p14="http://schemas.microsoft.com/office/powerpoint/2010/main" val="2606691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Als er sprake is van ’inhalen’ dan is de synchronisatiefunctie nodig; hier weergegeven met de roze cirkel en pijl.</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27</a:t>
            </a:fld>
            <a:endParaRPr lang="nl-NL"/>
          </a:p>
        </p:txBody>
      </p:sp>
    </p:spTree>
    <p:extLst>
      <p:ext uri="{BB962C8B-B14F-4D97-AF65-F5344CB8AC3E}">
        <p14:creationId xmlns:p14="http://schemas.microsoft.com/office/powerpoint/2010/main" val="190907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En ten slotte: conflicten moet gesignaleerd worden vóór het opstellen van een Wijzigingsbesluit. </a:t>
            </a:r>
          </a:p>
          <a:p>
            <a:endParaRPr lang="nl-NL" dirty="0"/>
          </a:p>
          <a:p>
            <a:r>
              <a:rPr lang="nl-NL" dirty="0"/>
              <a:t>De software zal in dit voorbeeld dan aangeven ‘Uw collega heeft een groen balkje ingevoegd in artikel 3 en u wilt een rood balkje toevoegen in artikel 3; u moet besluiten hoe u wilt omgaan met deze conflicterende wijzigingen.’</a:t>
            </a:r>
          </a:p>
          <a:p>
            <a:r>
              <a:rPr lang="nl-NL" dirty="0"/>
              <a:t>Vergelijkbaar met het eerdere voorbeeld uit het kookboek.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28</a:t>
            </a:fld>
            <a:endParaRPr lang="nl-NL"/>
          </a:p>
        </p:txBody>
      </p:sp>
    </p:spTree>
    <p:extLst>
      <p:ext uri="{BB962C8B-B14F-4D97-AF65-F5344CB8AC3E}">
        <p14:creationId xmlns:p14="http://schemas.microsoft.com/office/powerpoint/2010/main" val="3118223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Sommige parallelle wijzigingen zullen tot weinig problemen leiden; bij andere wordt meer aandacht gevraagd.</a:t>
            </a:r>
          </a:p>
          <a:p>
            <a:endParaRPr lang="nl-NL" dirty="0"/>
          </a:p>
          <a:p>
            <a:r>
              <a:rPr lang="nl-NL" dirty="0"/>
              <a:t>De situaties onder ‘Als meer wijzigingstrajecten…’ zijn precies de situaties waarin de conflictsignalering- en synchronisatiefunctie nodig zijn, die aan de orde kwamen in de vorige sheets. </a:t>
            </a:r>
          </a:p>
          <a:p>
            <a:endParaRPr lang="nl-NL" dirty="0"/>
          </a:p>
          <a:p>
            <a:pPr defTabSz="990752">
              <a:defRPr/>
            </a:pPr>
            <a:r>
              <a:rPr lang="nl-NL" dirty="0"/>
              <a:t>Belangrijk is de notie dat de plansoftware niet alle situaties bij parallel wijzigen en besluiten geautomatiseerd gaat oplossen. Vaak zal het gaan om signalering, en is ‘handmatig’ een correctie gewenst.</a:t>
            </a:r>
          </a:p>
          <a:p>
            <a:pPr defTabSz="990752">
              <a:defRPr/>
            </a:pPr>
            <a:endParaRPr lang="nl-NL" dirty="0"/>
          </a:p>
          <a:p>
            <a:pPr defTabSz="990752">
              <a:defRPr/>
            </a:pPr>
            <a:r>
              <a:rPr lang="nl-NL" dirty="0"/>
              <a:t>Twee dingen zijn belangrijk om goed te kunnen omgaan met parallel wijzigen:</a:t>
            </a:r>
          </a:p>
          <a:p>
            <a:pPr marL="185766" indent="-185766" defTabSz="990752">
              <a:buFontTx/>
              <a:buChar char="-"/>
              <a:defRPr/>
            </a:pPr>
            <a:r>
              <a:rPr lang="nl-NL" dirty="0"/>
              <a:t>Een ‘penvoerder’, iemand die regie voert en beslissingen neemt (of laat nemen)</a:t>
            </a:r>
          </a:p>
          <a:p>
            <a:pPr marL="185766" indent="-185766" defTabSz="990752">
              <a:buFontTx/>
              <a:buChar char="-"/>
              <a:defRPr/>
            </a:pPr>
            <a:r>
              <a:rPr lang="nl-NL" dirty="0"/>
              <a:t>Een goede basisstructuur voor het plan. Dat mag een tijdelijke structuur zijn, maar als iedereen zonder basisstructuur zelf een stukje plan gaat ‘bedenken’ en aan het werk gaat wordt het makkelijk een chaos. Ook opdrachtnemers (stedenbouwkundig adviesbureaus) moeten beginnen met een goede basis en goede kaders.</a:t>
            </a:r>
          </a:p>
          <a:p>
            <a:endParaRPr lang="nl-NL" dirty="0"/>
          </a:p>
          <a:p>
            <a:endParaRPr lang="nl-NL" dirty="0"/>
          </a:p>
          <a:p>
            <a:r>
              <a:rPr lang="nl-NL" dirty="0"/>
              <a:t>De navolgende sheets gaan in op meerdere besluiten die gelijktijdig in de raad worden aangenomen en (achtereenvolgens) verwerkt moeten worden.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29</a:t>
            </a:fld>
            <a:endParaRPr lang="nl-NL"/>
          </a:p>
        </p:txBody>
      </p:sp>
    </p:spTree>
    <p:extLst>
      <p:ext uri="{BB962C8B-B14F-4D97-AF65-F5344CB8AC3E}">
        <p14:creationId xmlns:p14="http://schemas.microsoft.com/office/powerpoint/2010/main" val="2923844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30</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411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Parallel wijzigen en besluiten is de naamgeving die wij gekozen hebben en die we consequent hanteren in onze communicatie.</a:t>
            </a:r>
          </a:p>
          <a:p>
            <a:r>
              <a:rPr lang="nl-NL" dirty="0"/>
              <a:t>Het wordt ook wel eens ‘samenloop’ genoemd, maar dat is een juridisch begrip voor twee wijzigingen op eenzelfde artikel. ‘Parallel besluiten’ strekt breder. </a:t>
            </a:r>
          </a:p>
          <a:p>
            <a:endParaRPr lang="nl-NL" dirty="0"/>
          </a:p>
          <a:p>
            <a:r>
              <a:rPr lang="nl-NL" dirty="0"/>
              <a:t>Parallel wijzigen betreft dus het gehele proces waarin we meerdere wijzigingstrajecten gelijktijdig moeten uitvoeren, en de relaties daarbij managen.</a:t>
            </a:r>
          </a:p>
          <a:p>
            <a:r>
              <a:rPr lang="nl-NL" dirty="0"/>
              <a:t>Parallel besluiten ziet toe op de situatie waarin we echt ‘gelijktijdig’ meerdere wijzigingsbesluiten nemen over het plan.</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a:t>
            </a:fld>
            <a:endParaRPr lang="nl-NL"/>
          </a:p>
        </p:txBody>
      </p:sp>
    </p:spTree>
    <p:extLst>
      <p:ext uri="{BB962C8B-B14F-4D97-AF65-F5344CB8AC3E}">
        <p14:creationId xmlns:p14="http://schemas.microsoft.com/office/powerpoint/2010/main" val="3709353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 aan het begin van deze al presentatie is aangegeven: parallel besluiten houdt in dat besluitvorming over meerdere afzonderlijke planwijzigingen in één raadsvergadering plaatsvindt. </a:t>
            </a:r>
          </a:p>
          <a:p>
            <a:endParaRPr lang="nl-NL" dirty="0"/>
          </a:p>
          <a:p>
            <a:r>
              <a:rPr lang="nl-NL" dirty="0"/>
              <a:t>In dit voorbeeld: u bent op verschillende momenten aan drie wijzigingstrajecten begonnen en die komen nu samen in </a:t>
            </a:r>
          </a:p>
          <a:p>
            <a:pPr marL="185766" indent="-185766">
              <a:buFontTx/>
              <a:buChar char="-"/>
            </a:pPr>
            <a:r>
              <a:rPr lang="nl-NL" dirty="0"/>
              <a:t>een besluit om het witte deel te wijzigen</a:t>
            </a:r>
          </a:p>
          <a:p>
            <a:pPr marL="185766" indent="-185766">
              <a:buFontTx/>
              <a:buChar char="-"/>
            </a:pPr>
            <a:r>
              <a:rPr lang="nl-NL" dirty="0"/>
              <a:t>een besluit om een blauw nummertje 2 toe te voegen </a:t>
            </a:r>
          </a:p>
          <a:p>
            <a:r>
              <a:rPr lang="nl-NL" dirty="0"/>
              <a:t>en </a:t>
            </a:r>
          </a:p>
          <a:p>
            <a:pPr marL="185766" indent="-185766">
              <a:buFontTx/>
              <a:buChar char="-"/>
            </a:pPr>
            <a:r>
              <a:rPr lang="nl-NL" dirty="0"/>
              <a:t>een besluit om in de oude nummer 2 iets rood te maken.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31</a:t>
            </a:fld>
            <a:endParaRPr lang="nl-NL"/>
          </a:p>
        </p:txBody>
      </p:sp>
    </p:spTree>
    <p:extLst>
      <p:ext uri="{BB962C8B-B14F-4D97-AF65-F5344CB8AC3E}">
        <p14:creationId xmlns:p14="http://schemas.microsoft.com/office/powerpoint/2010/main" val="3055442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twee scenario’s om met deze situatie om te gaan: </a:t>
            </a:r>
          </a:p>
          <a:p>
            <a:endParaRPr lang="nl-NL" dirty="0"/>
          </a:p>
          <a:p>
            <a:pPr marL="247688" indent="-247688">
              <a:buAutoNum type="arabicPeriod"/>
            </a:pPr>
            <a:r>
              <a:rPr lang="nl-NL" dirty="0"/>
              <a:t>Verwerk ze als losse besluiten (dit wordt verderop in deze presentatie toegelicht)</a:t>
            </a:r>
          </a:p>
          <a:p>
            <a:pPr marL="247688" indent="-247688">
              <a:buAutoNum type="arabicPeriod"/>
            </a:pPr>
            <a:endParaRPr lang="nl-NL" dirty="0"/>
          </a:p>
          <a:p>
            <a:pPr marL="247688" indent="-247688">
              <a:buAutoNum type="arabicPeriod"/>
            </a:pPr>
            <a:r>
              <a:rPr lang="nl-NL" dirty="0"/>
              <a:t>Probeer ze in één besluit te vatten voordat u ze aanbiedt aan de raad of het college. </a:t>
            </a:r>
            <a:br>
              <a:rPr lang="nl-NL" dirty="0"/>
            </a:br>
            <a:r>
              <a:rPr lang="nl-NL" dirty="0"/>
              <a:t>Let wel: Of dit kan en wenselijk is, is zeer afhankelijk van de specifieke situatie. Als er trajecten tussen zitten met een hoog risico op vertragingen in besluitvorming, op beroep, etc., dan is combineren in één besluit meestal niet wenselijk. Maar het samenvoegen van ‘niet gevoelige’ wijzigingen in één besluit is mogelijk wel een te overwegen optie.</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32</a:t>
            </a:fld>
            <a:endParaRPr lang="nl-NL"/>
          </a:p>
        </p:txBody>
      </p:sp>
    </p:spTree>
    <p:extLst>
      <p:ext uri="{BB962C8B-B14F-4D97-AF65-F5344CB8AC3E}">
        <p14:creationId xmlns:p14="http://schemas.microsoft.com/office/powerpoint/2010/main" val="1424475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gaat dieper in op het eerste scenario: het verwerken van parallelle besluiten in navolgende wijzigingen. </a:t>
            </a:r>
          </a:p>
          <a:p>
            <a:endParaRPr lang="nl-NL" dirty="0"/>
          </a:p>
          <a:p>
            <a:r>
              <a:rPr lang="nl-NL" dirty="0"/>
              <a:t>De huidige STOP-versie kan per kalenderdag maar één vaststellingsbesluit voor een bepaalde regeling verwerken (voor voorbereidings- en ontwerpbesluiten geldt dat niet; dat kunnen er wel meerdere per dag zijn). </a:t>
            </a:r>
          </a:p>
          <a:p>
            <a:r>
              <a:rPr lang="nl-NL" dirty="0"/>
              <a:t>Dit betekent dat de gemeente deze dus op navolgende dagen moet verwerken. </a:t>
            </a:r>
          </a:p>
          <a:p>
            <a:endParaRPr lang="nl-NL" dirty="0"/>
          </a:p>
          <a:p>
            <a:r>
              <a:rPr lang="nl-NL" dirty="0"/>
              <a:t>Hierbij treedt bij het derde besluit de situatie op die eerder in deze presentatie aan de orde kwam: het besluit ‘past’ niet meer op de laatst besloten versie van het plan.</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33</a:t>
            </a:fld>
            <a:endParaRPr lang="nl-NL"/>
          </a:p>
        </p:txBody>
      </p:sp>
    </p:spTree>
    <p:extLst>
      <p:ext uri="{BB962C8B-B14F-4D97-AF65-F5344CB8AC3E}">
        <p14:creationId xmlns:p14="http://schemas.microsoft.com/office/powerpoint/2010/main" val="3177296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NL" dirty="0"/>
              <a:t>Ook hiervoor is een functie nodig in de plansoftware: het ‘technisch kunnen aanpassen’ van een besluit voor publicatie. </a:t>
            </a:r>
          </a:p>
          <a:p>
            <a:pPr defTabSz="990752">
              <a:defRPr/>
            </a:pPr>
            <a:r>
              <a:rPr lang="nl-NL" dirty="0"/>
              <a:t>In dit voorbeeld: de ‘nummer 2’ uit het bovenste aan de raad voorgelegde besluit moet worden gewijzigd in een ‘nummer 3’</a:t>
            </a:r>
          </a:p>
          <a:p>
            <a:pPr defTabSz="990752">
              <a:defRPr/>
            </a:pPr>
            <a:endParaRPr lang="nl-NL" dirty="0"/>
          </a:p>
          <a:p>
            <a:pPr defTabSz="990752">
              <a:defRPr/>
            </a:pPr>
            <a:r>
              <a:rPr lang="nl-NL" dirty="0"/>
              <a:t>Juridisch mag er natuurlijk niets wijzigen, maar ambtelijk mogen wel technische aanpassingen worden gedaan om het besluit verwerkbaar te maken. (vergelijkbaar met hoe nu wordt gewerkt met wat wel de ‘secretarieoplossing’ wordt genoemd)</a:t>
            </a:r>
          </a:p>
          <a:p>
            <a:pPr defTabSz="990752">
              <a:defRPr/>
            </a:pPr>
            <a:endParaRPr lang="nl-NL" dirty="0"/>
          </a:p>
          <a:p>
            <a:pPr defTabSz="990752">
              <a:defRPr/>
            </a:pPr>
            <a:r>
              <a:rPr lang="nl-NL" dirty="0"/>
              <a:t>Ook deze functie is als behoefte neergelegd bij de plansoftwareleveranciers. </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34</a:t>
            </a:fld>
            <a:endParaRPr lang="nl-NL"/>
          </a:p>
        </p:txBody>
      </p:sp>
    </p:spTree>
    <p:extLst>
      <p:ext uri="{BB962C8B-B14F-4D97-AF65-F5344CB8AC3E}">
        <p14:creationId xmlns:p14="http://schemas.microsoft.com/office/powerpoint/2010/main" val="2297350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geeft nog de essentie van ‘parallel besluiten’: </a:t>
            </a:r>
          </a:p>
          <a:p>
            <a:endParaRPr lang="nl-NL" dirty="0"/>
          </a:p>
          <a:p>
            <a:pPr marL="185766" indent="-185766">
              <a:buFontTx/>
              <a:buChar char="-"/>
            </a:pPr>
            <a:r>
              <a:rPr lang="nl-NL" dirty="0"/>
              <a:t>Overweeg samenvoegen. Soms kan het, soms kan het niet. </a:t>
            </a:r>
          </a:p>
          <a:p>
            <a:pPr marL="185766" indent="-185766">
              <a:buFontTx/>
              <a:buChar char="-"/>
            </a:pPr>
            <a:r>
              <a:rPr lang="nl-NL" dirty="0"/>
              <a:t>Eén voor één verwerken kan nu maar met één vaststellingsbesluit per 24 uur. Dat betekent verwerken op navolgende dagen (NB: onder de STOP-release B zal het wel mogelijk zijn om meerdere besluiten per dag te verwerken.) </a:t>
            </a:r>
          </a:p>
          <a:p>
            <a:pPr marL="185766" indent="-185766">
              <a:buFontTx/>
              <a:buChar char="-"/>
            </a:pPr>
            <a:r>
              <a:rPr lang="nl-NL" dirty="0"/>
              <a:t>En indien er een stapeling is, kan het nodig zijn om een besluit ’technisch aan te passen’. Dit kan ook betrekking hebben op geometrieën.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35</a:t>
            </a:fld>
            <a:endParaRPr lang="nl-NL"/>
          </a:p>
        </p:txBody>
      </p:sp>
    </p:spTree>
    <p:extLst>
      <p:ext uri="{BB962C8B-B14F-4D97-AF65-F5344CB8AC3E}">
        <p14:creationId xmlns:p14="http://schemas.microsoft.com/office/powerpoint/2010/main" val="2942604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De presentatie tot nu toe ging met name over de techniek van het wijzigen van een plan. Maar parallel wijzigen raakt ook de manier van werken </a:t>
            </a:r>
          </a:p>
          <a:p>
            <a:pPr defTabSz="989033" eaLnBrk="0" fontAlgn="base" hangingPunct="0">
              <a:spcBef>
                <a:spcPct val="30000"/>
              </a:spcBef>
              <a:spcAft>
                <a:spcPct val="0"/>
              </a:spcAft>
              <a:defRPr/>
            </a:pPr>
            <a:r>
              <a:rPr lang="nl-NL" dirty="0"/>
              <a:t>De gemeenten Lansingerland en Deventer geven daar in hun presentaties een toelichting op. </a:t>
            </a:r>
          </a:p>
          <a:p>
            <a:pPr defTabSz="989033" eaLnBrk="0" fontAlgn="base" hangingPunct="0">
              <a:spcBef>
                <a:spcPct val="30000"/>
              </a:spcBef>
              <a:spcAft>
                <a:spcPct val="0"/>
              </a:spcAft>
              <a:defRPr/>
            </a:pPr>
            <a:endParaRPr lang="nl-NL" dirty="0"/>
          </a:p>
          <a:p>
            <a:pPr defTabSz="989033" eaLnBrk="0" fontAlgn="base" hangingPunct="0">
              <a:spcBef>
                <a:spcPct val="30000"/>
              </a:spcBef>
              <a:spcAft>
                <a:spcPct val="0"/>
              </a:spcAft>
              <a:defRPr/>
            </a:pPr>
            <a:r>
              <a:rPr lang="nl-NL" dirty="0"/>
              <a:t>Voorafgaand daaraan nog een korte notie van twee aspecten: ‘Anders werken’ &amp; ‘Keteneffecten’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36</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765512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Anders werken:</a:t>
            </a:r>
          </a:p>
          <a:p>
            <a:endParaRPr lang="nl-NL" dirty="0"/>
          </a:p>
          <a:p>
            <a:pPr marL="185766" indent="-185766">
              <a:buFontTx/>
              <a:buChar char="-"/>
            </a:pPr>
            <a:r>
              <a:rPr lang="nl-NL" dirty="0"/>
              <a:t>Bij het doordenken van parallel wijzigen en besluiten moet geredeneerd worden vanuit de nieuwe praktijk met het omgevingsplan, en niet vanuit de huidige praktijk met bestemmingsplannen</a:t>
            </a:r>
          </a:p>
          <a:p>
            <a:pPr marL="185766" indent="-185766">
              <a:buFontTx/>
              <a:buChar char="-"/>
            </a:pPr>
            <a:r>
              <a:rPr lang="nl-NL" dirty="0"/>
              <a:t>Kort door de bocht:  ‘Het postzegelplan is straks niet meer’: </a:t>
            </a:r>
          </a:p>
          <a:p>
            <a:pPr marL="681142" lvl="1" indent="-185766">
              <a:buFontTx/>
              <a:buChar char="-"/>
            </a:pPr>
            <a:r>
              <a:rPr lang="nl-NL" dirty="0"/>
              <a:t>Bij het mogelijk maken van een woonwijk beschikt de gemeente al in het plan over de regels voor wonen en regels voor bouwen, etc.</a:t>
            </a:r>
          </a:p>
          <a:p>
            <a:pPr marL="681142" lvl="1" indent="-185766">
              <a:buFontTx/>
              <a:buChar char="-"/>
            </a:pPr>
            <a:r>
              <a:rPr lang="nl-NL" dirty="0"/>
              <a:t>De planvorming zal eruit bestaan na te gaan of deze regels bruikbaar zijn voor de gewenste wijziging (generiek toepasbaar) en of een uitbreiding van het werkingsgebied daarvan kan volstaan. Dát wordt feitelijk de wijziging. (Vanzelfsprekend is die uitbreiding dan vatbaar voor zienswijzen en beroep, etc.)</a:t>
            </a:r>
          </a:p>
          <a:p>
            <a:pPr marL="185766" indent="-185766">
              <a:buFontTx/>
              <a:buChar char="-"/>
            </a:pPr>
            <a:r>
              <a:rPr lang="nl-NL" dirty="0"/>
              <a:t>We krijgen dus te maken met een andere situatie dan nu, en dat heeft effect op het parallel wijzigen en besluiten. De exacte uitwerking daarvan moeten we nog leren.</a:t>
            </a:r>
          </a:p>
          <a:p>
            <a:endParaRPr lang="nl-NL" dirty="0"/>
          </a:p>
          <a:p>
            <a:endParaRPr lang="nl-NL" dirty="0"/>
          </a:p>
          <a:p>
            <a:r>
              <a:rPr lang="nl-NL" dirty="0"/>
              <a:t>Keteneffecten:</a:t>
            </a:r>
          </a:p>
          <a:p>
            <a:endParaRPr lang="nl-NL" dirty="0"/>
          </a:p>
          <a:p>
            <a:pPr marL="185766" indent="-185766">
              <a:buFontTx/>
              <a:buChar char="-"/>
            </a:pPr>
            <a:r>
              <a:rPr lang="nl-NL" dirty="0"/>
              <a:t>We hebben in deze presentatie de juridische regels als aanknopingspunt genomen, maar uiteraard moeten we ook oog hebben voor de ketenaspecten en met name een aantal annotaties. </a:t>
            </a:r>
          </a:p>
          <a:p>
            <a:pPr marL="185766" indent="-185766">
              <a:buFontTx/>
              <a:buChar char="-"/>
            </a:pPr>
            <a:r>
              <a:rPr lang="nl-NL" dirty="0"/>
              <a:t>Een hele belangrijke daarbij is de activiteit-annotatie en de functionele structuur: als in een wijziging van het omgevingsplan een nieuwe activiteit wordt gedefinieerd, werkt dat door in de gehele keten. Dat is niet bijzonder voor parallel wijzigen, maar het moet wel aandacht hebben.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37</a:t>
            </a:fld>
            <a:endParaRPr lang="nl-NL"/>
          </a:p>
        </p:txBody>
      </p:sp>
    </p:spTree>
    <p:extLst>
      <p:ext uri="{BB962C8B-B14F-4D97-AF65-F5344CB8AC3E}">
        <p14:creationId xmlns:p14="http://schemas.microsoft.com/office/powerpoint/2010/main" val="185903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38</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491512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sheet beschrijft de zaken die in de organisatie opgepakt moeten worden om (parallel) wijzigen mogelijk te maken. De software/techniek is immers geen ‘tovermiddel’.</a:t>
            </a:r>
          </a:p>
          <a:p>
            <a:endParaRPr lang="nl-NL" dirty="0"/>
          </a:p>
          <a:p>
            <a:pPr marL="185766" indent="-185766">
              <a:buFontTx/>
              <a:buChar char="-"/>
            </a:pPr>
            <a:r>
              <a:rPr lang="nl-NL" dirty="0"/>
              <a:t>Structuur en kaders voor het plan richten de vorm in waarin wijzigingen worden opgesteld.</a:t>
            </a:r>
          </a:p>
          <a:p>
            <a:pPr marL="185766" indent="-185766">
              <a:buFontTx/>
              <a:buChar char="-"/>
            </a:pPr>
            <a:r>
              <a:rPr lang="nl-NL" dirty="0"/>
              <a:t>Regie en afstemming gedurende het proces is nodig om ongewenste conflicten en tegenstrijdigheden te voorkomen.</a:t>
            </a:r>
          </a:p>
          <a:p>
            <a:pPr marL="185766" indent="-185766">
              <a:buFontTx/>
              <a:buChar char="-"/>
            </a:pPr>
            <a:r>
              <a:rPr lang="nl-NL" dirty="0"/>
              <a:t>Bij de publicaties is regie en afstemming nodig om de besluiten op de juiste wijze te kunnen verwerken.</a:t>
            </a:r>
          </a:p>
          <a:p>
            <a:pPr marL="185766" indent="-185766">
              <a:buFontTx/>
              <a:buChar char="-"/>
            </a:pPr>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39</a:t>
            </a:fld>
            <a:endParaRPr lang="nl-NL"/>
          </a:p>
        </p:txBody>
      </p:sp>
    </p:spTree>
    <p:extLst>
      <p:ext uri="{BB962C8B-B14F-4D97-AF65-F5344CB8AC3E}">
        <p14:creationId xmlns:p14="http://schemas.microsoft.com/office/powerpoint/2010/main" val="3097844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40</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11443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parallel wijzigen en besluiten raken we al gauw andere onderdelen. Al deze onderdelen hangen samen met het feit dat we onder de Omgevingswet gaan werken met één omgevingsplan en niet meer met losse (bestemmings-)plannen. Dat brengt tal van nieuwe uitdagingen.</a:t>
            </a:r>
          </a:p>
          <a:p>
            <a:endParaRPr lang="nl-NL" dirty="0"/>
          </a:p>
          <a:p>
            <a:r>
              <a:rPr lang="nl-NL" dirty="0"/>
              <a:t>In deze presentatie focussen we ons sec op het gelijktijdig wijzigen van het omgevingsplan. </a:t>
            </a:r>
          </a:p>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5</a:t>
            </a:fld>
            <a:endParaRPr lang="nl-NL"/>
          </a:p>
        </p:txBody>
      </p:sp>
    </p:spTree>
    <p:extLst>
      <p:ext uri="{BB962C8B-B14F-4D97-AF65-F5344CB8AC3E}">
        <p14:creationId xmlns:p14="http://schemas.microsoft.com/office/powerpoint/2010/main" val="2081261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Gemeenten kunnen nu nog niet alles oefenen, maar een flink aantal zaken wel:</a:t>
            </a:r>
          </a:p>
          <a:p>
            <a:endParaRPr lang="nl-NL" dirty="0"/>
          </a:p>
          <a:p>
            <a:pPr marL="185766" indent="-185766">
              <a:buFontTx/>
              <a:buChar char="-"/>
            </a:pPr>
            <a:r>
              <a:rPr lang="nl-NL" dirty="0"/>
              <a:t>Oefenen met het omgevingsplan is nodig om dit nieuwe instrument (en de afwegingen daarbij) te leren kennen.</a:t>
            </a:r>
          </a:p>
          <a:p>
            <a:pPr marL="185766" indent="-185766">
              <a:buFontTx/>
              <a:buChar char="-"/>
            </a:pPr>
            <a:r>
              <a:rPr lang="nl-NL" dirty="0"/>
              <a:t>Meld u ook aan voor de </a:t>
            </a:r>
            <a:r>
              <a:rPr lang="nl-NL" dirty="0" err="1"/>
              <a:t>whitelist</a:t>
            </a:r>
            <a:r>
              <a:rPr lang="nl-NL" dirty="0"/>
              <a:t> om in de oefenbesluiten te kunnen zien op de oefenomgeving van </a:t>
            </a:r>
            <a:r>
              <a:rPr lang="nl-NL" dirty="0">
                <a:hlinkClick r:id="rId3"/>
              </a:rPr>
              <a:t>officielebekendmakingen.nl</a:t>
            </a:r>
            <a:br>
              <a:rPr lang="nl-NL" dirty="0"/>
            </a:br>
            <a:r>
              <a:rPr lang="nl-NL" dirty="0"/>
              <a:t>U kunt dit doen via een mail aan lvbb.dso@koop.overheid.nl</a:t>
            </a:r>
          </a:p>
          <a:p>
            <a:pPr marL="185766" indent="-185766">
              <a:buFontTx/>
              <a:buChar char="-"/>
            </a:pPr>
            <a:r>
              <a:rPr lang="nl-NL" dirty="0"/>
              <a:t>Als u parallel wijzigen gaat doordenken of ‘droogzwemmen’: Wees alert op het feit dat een omgevingsplan echt anders is dan een bestemmingsplan en besteed aandacht aan de keteneffecten (zie vorige sheets).</a:t>
            </a:r>
          </a:p>
          <a:p>
            <a:pPr marL="185766" indent="-185766">
              <a:buFontTx/>
              <a:buChar char="-"/>
            </a:pPr>
            <a:r>
              <a:rPr lang="nl-NL" dirty="0"/>
              <a:t>Ook het opstellen van een ’handboek’ of kaders voor degenen die gaan wijzigen (binnen de gemeente of daarbuiten) is heel nuttig. VNG zal hierover later nog een sessie organiseren.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41</a:t>
            </a:fld>
            <a:endParaRPr lang="nl-NL"/>
          </a:p>
        </p:txBody>
      </p:sp>
    </p:spTree>
    <p:extLst>
      <p:ext uri="{BB962C8B-B14F-4D97-AF65-F5344CB8AC3E}">
        <p14:creationId xmlns:p14="http://schemas.microsoft.com/office/powerpoint/2010/main" val="3767453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42</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3467314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45</a:t>
            </a:fld>
            <a:endParaRPr lang="nl-NL"/>
          </a:p>
        </p:txBody>
      </p:sp>
    </p:spTree>
    <p:extLst>
      <p:ext uri="{BB962C8B-B14F-4D97-AF65-F5344CB8AC3E}">
        <p14:creationId xmlns:p14="http://schemas.microsoft.com/office/powerpoint/2010/main" val="3176293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47</a:t>
            </a:fld>
            <a:endParaRPr lang="nl-NL"/>
          </a:p>
        </p:txBody>
      </p:sp>
    </p:spTree>
    <p:extLst>
      <p:ext uri="{BB962C8B-B14F-4D97-AF65-F5344CB8AC3E}">
        <p14:creationId xmlns:p14="http://schemas.microsoft.com/office/powerpoint/2010/main" val="979622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51</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4075243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52</a:t>
            </a:fld>
            <a:endParaRPr lang="nl-NL"/>
          </a:p>
        </p:txBody>
      </p:sp>
    </p:spTree>
    <p:extLst>
      <p:ext uri="{BB962C8B-B14F-4D97-AF65-F5344CB8AC3E}">
        <p14:creationId xmlns:p14="http://schemas.microsoft.com/office/powerpoint/2010/main" val="128465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aanloopfase hebben we een hoop te leren, maar uiteindelijk gaat het om de genoemde voordelen. </a:t>
            </a:r>
          </a:p>
          <a:p>
            <a:r>
              <a:rPr lang="nl-NL" dirty="0"/>
              <a:t>Kort door de bocht: wij moeten in het maakproces oplossen wat anders de raadpleger had moeten oplossen.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6</a:t>
            </a:fld>
            <a:endParaRPr lang="nl-NL"/>
          </a:p>
        </p:txBody>
      </p:sp>
    </p:spTree>
    <p:extLst>
      <p:ext uri="{BB962C8B-B14F-4D97-AF65-F5344CB8AC3E}">
        <p14:creationId xmlns:p14="http://schemas.microsoft.com/office/powerpoint/2010/main" val="130150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89033" eaLnBrk="0" fontAlgn="base" hangingPunct="0">
              <a:spcBef>
                <a:spcPct val="30000"/>
              </a:spcBef>
              <a:spcAft>
                <a:spcPct val="0"/>
              </a:spcAft>
              <a:defRPr/>
            </a:pPr>
            <a:r>
              <a:rPr lang="nl-NL" dirty="0"/>
              <a:t> </a:t>
            </a:r>
          </a:p>
        </p:txBody>
      </p:sp>
      <p:sp>
        <p:nvSpPr>
          <p:cNvPr id="4" name="Tijdelijke aanduiding voor dianummer 3"/>
          <p:cNvSpPr>
            <a:spLocks noGrp="1"/>
          </p:cNvSpPr>
          <p:nvPr>
            <p:ph type="sldNum" sz="quarter" idx="10"/>
          </p:nvPr>
        </p:nvSpPr>
        <p:spPr/>
        <p:txBody>
          <a:bodyPr/>
          <a:lstStyle/>
          <a:p>
            <a:pPr defTabSz="989033" fontAlgn="base">
              <a:spcBef>
                <a:spcPct val="0"/>
              </a:spcBef>
              <a:spcAft>
                <a:spcPct val="0"/>
              </a:spcAft>
              <a:defRPr/>
            </a:pPr>
            <a:fld id="{3399720B-A57D-9C40-A75B-79A2C5AF5111}" type="slidenum">
              <a:rPr lang="nl-NL" altLang="en-US">
                <a:solidFill>
                  <a:prstClr val="black"/>
                </a:solidFill>
                <a:latin typeface="Arial" charset="0"/>
                <a:ea typeface="ＭＳ Ｐゴシック" charset="-128"/>
              </a:rPr>
              <a:pPr defTabSz="989033" fontAlgn="base">
                <a:spcBef>
                  <a:spcPct val="0"/>
                </a:spcBef>
                <a:spcAft>
                  <a:spcPct val="0"/>
                </a:spcAft>
                <a:defRPr/>
              </a:pPr>
              <a:t>7</a:t>
            </a:fld>
            <a:endParaRPr lang="nl-NL" altLang="en-US">
              <a:solidFill>
                <a:prstClr val="black"/>
              </a:solidFill>
              <a:latin typeface="Arial" charset="0"/>
              <a:ea typeface="ＭＳ Ｐゴシック" charset="-128"/>
            </a:endParaRPr>
          </a:p>
        </p:txBody>
      </p:sp>
    </p:spTree>
    <p:extLst>
      <p:ext uri="{BB962C8B-B14F-4D97-AF65-F5344CB8AC3E}">
        <p14:creationId xmlns:p14="http://schemas.microsoft.com/office/powerpoint/2010/main" val="284556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gelijktijdig werken aan en wijzigen van een document is iets wat we eigenlijk allemaal al kennen uit andere trajecten. Daarin zien we zaken en gebruiken we werkwijzen die we ook nodig hebben bij het omgevingsplan. Voor het omgevingsplan is het (deels) anders dan nu, maar niet álles is dus nieuw. </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8</a:t>
            </a:fld>
            <a:endParaRPr lang="nl-NL"/>
          </a:p>
        </p:txBody>
      </p:sp>
    </p:spTree>
    <p:extLst>
      <p:ext uri="{BB962C8B-B14F-4D97-AF65-F5344CB8AC3E}">
        <p14:creationId xmlns:p14="http://schemas.microsoft.com/office/powerpoint/2010/main" val="1179408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metafoor (bewust buiten het vakgebied) geven we een voorbeeld van een te wijzigen pagina uit een kookboek, dat is gepubliceerd op (bijvoorbeeld) een website.</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9</a:t>
            </a:fld>
            <a:endParaRPr lang="nl-NL"/>
          </a:p>
        </p:txBody>
      </p:sp>
    </p:spTree>
    <p:extLst>
      <p:ext uri="{BB962C8B-B14F-4D97-AF65-F5344CB8AC3E}">
        <p14:creationId xmlns:p14="http://schemas.microsoft.com/office/powerpoint/2010/main" val="266930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u beide versies nu naast elkaar legt (en iedereen zal dit herkennen vanuit de eigen praktijk) dan ziet u bijvoorbeeld dat de ene redacteur iets heeft verwijderd wat de ander juist had aangepast. Die wijzigingen kunnen dus niet tegelijk doorgevoerd worden. Dit vraagt een afweging van de penvoerder hoe deze tegenstelling op te lossen. </a:t>
            </a:r>
          </a:p>
          <a:p>
            <a:endParaRPr lang="nl-NL" dirty="0"/>
          </a:p>
          <a:p>
            <a:r>
              <a:rPr lang="nl-NL" dirty="0"/>
              <a:t>Dit is (bewust) een wat simplistisch voorbeeld, maar het is wel in essentie waar het om gaat bij parallel wijzigen van het omgevingsplan.</a:t>
            </a:r>
          </a:p>
        </p:txBody>
      </p:sp>
      <p:sp>
        <p:nvSpPr>
          <p:cNvPr id="4" name="Tijdelijke aanduiding voor dianummer 3"/>
          <p:cNvSpPr>
            <a:spLocks noGrp="1"/>
          </p:cNvSpPr>
          <p:nvPr>
            <p:ph type="sldNum" sz="quarter" idx="5"/>
          </p:nvPr>
        </p:nvSpPr>
        <p:spPr/>
        <p:txBody>
          <a:bodyPr/>
          <a:lstStyle/>
          <a:p>
            <a:fld id="{51A84459-DF00-094F-A301-67CE2D4FA0B8}" type="slidenum">
              <a:rPr lang="nl-NL" smtClean="0"/>
              <a:t>10</a:t>
            </a:fld>
            <a:endParaRPr lang="nl-NL"/>
          </a:p>
        </p:txBody>
      </p:sp>
    </p:spTree>
    <p:extLst>
      <p:ext uri="{BB962C8B-B14F-4D97-AF65-F5344CB8AC3E}">
        <p14:creationId xmlns:p14="http://schemas.microsoft.com/office/powerpoint/2010/main" val="372447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6368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p>
        </p:txBody>
      </p:sp>
    </p:spTree>
    <p:extLst>
      <p:ext uri="{BB962C8B-B14F-4D97-AF65-F5344CB8AC3E}">
        <p14:creationId xmlns:p14="http://schemas.microsoft.com/office/powerpoint/2010/main" val="398654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8883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Tree>
    <p:extLst>
      <p:ext uri="{BB962C8B-B14F-4D97-AF65-F5344CB8AC3E}">
        <p14:creationId xmlns:p14="http://schemas.microsoft.com/office/powerpoint/2010/main" val="12213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2457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30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09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20/10/23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tekststijl van het model te bewerken</a:t>
            </a:r>
          </a:p>
        </p:txBody>
      </p:sp>
    </p:spTree>
    <p:extLst>
      <p:ext uri="{BB962C8B-B14F-4D97-AF65-F5344CB8AC3E}">
        <p14:creationId xmlns:p14="http://schemas.microsoft.com/office/powerpoint/2010/main" val="134408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a:t>Klik om de stijl te bewerken</a:t>
            </a:r>
            <a:endParaRPr lang="en-US"/>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4302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859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extLst>
      <p:ext uri="{BB962C8B-B14F-4D97-AF65-F5344CB8AC3E}">
        <p14:creationId xmlns:p14="http://schemas.microsoft.com/office/powerpoint/2010/main" val="2119901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0323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pre.omgevingswet.overheid.nl/orienteren/"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hyperlink" Target="mailto:lvbb.dso@koop.overheid.nl" TargetMode="External"/><Relationship Id="rId4" Type="http://schemas.openxmlformats.org/officeDocument/2006/relationships/hyperlink" Target="https://zoek-eto.officielebekendmakingen.nl/uitgebreidzoeken"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https://vng.nl/artikelen/keuzehulp-samenwerking-tussen-adviesbureaus-en-gemeenten"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0920" y="1814194"/>
            <a:ext cx="6486660" cy="2160000"/>
          </a:xfrm>
        </p:spPr>
        <p:txBody>
          <a:bodyPr/>
          <a:lstStyle/>
          <a:p>
            <a:r>
              <a:rPr lang="nl-NL" sz="3600" dirty="0"/>
              <a:t>Wijzigen van het omgevingsplan</a:t>
            </a:r>
            <a:br>
              <a:rPr lang="nl-NL" sz="3600" dirty="0"/>
            </a:br>
            <a:br>
              <a:rPr lang="nl-NL" sz="3600" dirty="0"/>
            </a:br>
            <a:r>
              <a:rPr lang="nl-NL" sz="2400" b="0" i="1" dirty="0"/>
              <a:t>- parallel wijzigen en besluiten</a:t>
            </a:r>
            <a:br>
              <a:rPr lang="nl-NL" sz="2400" b="0" i="1" dirty="0"/>
            </a:br>
            <a:r>
              <a:rPr lang="nl-NL" sz="2400" b="0" i="1" dirty="0"/>
              <a:t>- uitwisselen met </a:t>
            </a:r>
            <a:r>
              <a:rPr lang="nl-NL" sz="2400" b="0" i="1" dirty="0" err="1"/>
              <a:t>adviesbureau’s</a:t>
            </a:r>
            <a:endParaRPr lang="nl-NL" sz="2400" b="0" i="1" dirty="0"/>
          </a:p>
        </p:txBody>
      </p:sp>
      <p:sp>
        <p:nvSpPr>
          <p:cNvPr id="3" name="Ondertitel 2"/>
          <p:cNvSpPr>
            <a:spLocks noGrp="1"/>
          </p:cNvSpPr>
          <p:nvPr>
            <p:ph type="subTitle" idx="1"/>
          </p:nvPr>
        </p:nvSpPr>
        <p:spPr>
          <a:xfrm>
            <a:off x="820920" y="4354579"/>
            <a:ext cx="6120000" cy="1440000"/>
          </a:xfrm>
        </p:spPr>
        <p:txBody>
          <a:bodyPr/>
          <a:lstStyle/>
          <a:p>
            <a:r>
              <a:rPr lang="nl-NL" dirty="0" err="1"/>
              <a:t>Provero</a:t>
            </a:r>
            <a:r>
              <a:rPr lang="nl-NL" dirty="0"/>
              <a:t>, 12 oktober 2023</a:t>
            </a:r>
          </a:p>
          <a:p>
            <a:r>
              <a:rPr lang="nl-NL" sz="2000" dirty="0"/>
              <a:t>Wimfred Grashoff, Business </a:t>
            </a:r>
            <a:r>
              <a:rPr lang="nl-NL" sz="2000" dirty="0" err="1"/>
              <a:t>Liason</a:t>
            </a:r>
            <a:r>
              <a:rPr lang="nl-NL" sz="2000" dirty="0"/>
              <a:t> Manager DSO</a:t>
            </a:r>
          </a:p>
          <a:p>
            <a:endParaRPr lang="nl-NL" dirty="0"/>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163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613A38-2B67-BA65-CA0E-F7E534DD4978}"/>
              </a:ext>
            </a:extLst>
          </p:cNvPr>
          <p:cNvSpPr>
            <a:spLocks noGrp="1"/>
          </p:cNvSpPr>
          <p:nvPr>
            <p:ph type="title"/>
          </p:nvPr>
        </p:nvSpPr>
        <p:spPr/>
        <p:txBody>
          <a:bodyPr/>
          <a:lstStyle/>
          <a:p>
            <a:r>
              <a:rPr lang="nl-NL" dirty="0"/>
              <a:t>… en twee redacteuren</a:t>
            </a:r>
          </a:p>
        </p:txBody>
      </p:sp>
      <p:sp>
        <p:nvSpPr>
          <p:cNvPr id="5" name="Tekstvak 4">
            <a:extLst>
              <a:ext uri="{FF2B5EF4-FFF2-40B4-BE49-F238E27FC236}">
                <a16:creationId xmlns:a16="http://schemas.microsoft.com/office/drawing/2014/main" id="{B1E683B0-CB43-E112-42AA-2A46553187E7}"/>
              </a:ext>
            </a:extLst>
          </p:cNvPr>
          <p:cNvSpPr txBox="1"/>
          <p:nvPr/>
        </p:nvSpPr>
        <p:spPr>
          <a:xfrm>
            <a:off x="1103058" y="1800000"/>
            <a:ext cx="4537029" cy="4401205"/>
          </a:xfrm>
          <a:custGeom>
            <a:avLst/>
            <a:gdLst>
              <a:gd name="connsiteX0" fmla="*/ 0 w 4537029"/>
              <a:gd name="connsiteY0" fmla="*/ 0 h 4401205"/>
              <a:gd name="connsiteX1" fmla="*/ 521758 w 4537029"/>
              <a:gd name="connsiteY1" fmla="*/ 0 h 4401205"/>
              <a:gd name="connsiteX2" fmla="*/ 952776 w 4537029"/>
              <a:gd name="connsiteY2" fmla="*/ 0 h 4401205"/>
              <a:gd name="connsiteX3" fmla="*/ 1610645 w 4537029"/>
              <a:gd name="connsiteY3" fmla="*/ 0 h 4401205"/>
              <a:gd name="connsiteX4" fmla="*/ 2132404 w 4537029"/>
              <a:gd name="connsiteY4" fmla="*/ 0 h 4401205"/>
              <a:gd name="connsiteX5" fmla="*/ 2654162 w 4537029"/>
              <a:gd name="connsiteY5" fmla="*/ 0 h 4401205"/>
              <a:gd name="connsiteX6" fmla="*/ 3312031 w 4537029"/>
              <a:gd name="connsiteY6" fmla="*/ 0 h 4401205"/>
              <a:gd name="connsiteX7" fmla="*/ 3788419 w 4537029"/>
              <a:gd name="connsiteY7" fmla="*/ 0 h 4401205"/>
              <a:gd name="connsiteX8" fmla="*/ 4537029 w 4537029"/>
              <a:gd name="connsiteY8" fmla="*/ 0 h 4401205"/>
              <a:gd name="connsiteX9" fmla="*/ 4537029 w 4537029"/>
              <a:gd name="connsiteY9" fmla="*/ 638175 h 4401205"/>
              <a:gd name="connsiteX10" fmla="*/ 4537029 w 4537029"/>
              <a:gd name="connsiteY10" fmla="*/ 1100301 h 4401205"/>
              <a:gd name="connsiteX11" fmla="*/ 4537029 w 4537029"/>
              <a:gd name="connsiteY11" fmla="*/ 1650452 h 4401205"/>
              <a:gd name="connsiteX12" fmla="*/ 4537029 w 4537029"/>
              <a:gd name="connsiteY12" fmla="*/ 2244615 h 4401205"/>
              <a:gd name="connsiteX13" fmla="*/ 4537029 w 4537029"/>
              <a:gd name="connsiteY13" fmla="*/ 2662729 h 4401205"/>
              <a:gd name="connsiteX14" fmla="*/ 4537029 w 4537029"/>
              <a:gd name="connsiteY14" fmla="*/ 3212880 h 4401205"/>
              <a:gd name="connsiteX15" fmla="*/ 4537029 w 4537029"/>
              <a:gd name="connsiteY15" fmla="*/ 3763030 h 4401205"/>
              <a:gd name="connsiteX16" fmla="*/ 4537029 w 4537029"/>
              <a:gd name="connsiteY16" fmla="*/ 4401205 h 4401205"/>
              <a:gd name="connsiteX17" fmla="*/ 3924530 w 4537029"/>
              <a:gd name="connsiteY17" fmla="*/ 4401205 h 4401205"/>
              <a:gd name="connsiteX18" fmla="*/ 3357401 w 4537029"/>
              <a:gd name="connsiteY18" fmla="*/ 4401205 h 4401205"/>
              <a:gd name="connsiteX19" fmla="*/ 2926384 w 4537029"/>
              <a:gd name="connsiteY19" fmla="*/ 4401205 h 4401205"/>
              <a:gd name="connsiteX20" fmla="*/ 2449996 w 4537029"/>
              <a:gd name="connsiteY20" fmla="*/ 4401205 h 4401205"/>
              <a:gd name="connsiteX21" fmla="*/ 1792126 w 4537029"/>
              <a:gd name="connsiteY21" fmla="*/ 4401205 h 4401205"/>
              <a:gd name="connsiteX22" fmla="*/ 1224998 w 4537029"/>
              <a:gd name="connsiteY22" fmla="*/ 4401205 h 4401205"/>
              <a:gd name="connsiteX23" fmla="*/ 748610 w 4537029"/>
              <a:gd name="connsiteY23" fmla="*/ 4401205 h 4401205"/>
              <a:gd name="connsiteX24" fmla="*/ 0 w 4537029"/>
              <a:gd name="connsiteY24" fmla="*/ 4401205 h 4401205"/>
              <a:gd name="connsiteX25" fmla="*/ 0 w 4537029"/>
              <a:gd name="connsiteY25" fmla="*/ 3983091 h 4401205"/>
              <a:gd name="connsiteX26" fmla="*/ 0 w 4537029"/>
              <a:gd name="connsiteY26" fmla="*/ 3564976 h 4401205"/>
              <a:gd name="connsiteX27" fmla="*/ 0 w 4537029"/>
              <a:gd name="connsiteY27" fmla="*/ 2970813 h 4401205"/>
              <a:gd name="connsiteX28" fmla="*/ 0 w 4537029"/>
              <a:gd name="connsiteY28" fmla="*/ 2508687 h 4401205"/>
              <a:gd name="connsiteX29" fmla="*/ 0 w 4537029"/>
              <a:gd name="connsiteY29" fmla="*/ 1870512 h 4401205"/>
              <a:gd name="connsiteX30" fmla="*/ 0 w 4537029"/>
              <a:gd name="connsiteY30" fmla="*/ 1364374 h 4401205"/>
              <a:gd name="connsiteX31" fmla="*/ 0 w 4537029"/>
              <a:gd name="connsiteY31" fmla="*/ 946259 h 4401205"/>
              <a:gd name="connsiteX32" fmla="*/ 0 w 4537029"/>
              <a:gd name="connsiteY32" fmla="*/ 0 h 440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7029" h="4401205" extrusionOk="0">
                <a:moveTo>
                  <a:pt x="0" y="0"/>
                </a:moveTo>
                <a:cubicBezTo>
                  <a:pt x="165120" y="-1688"/>
                  <a:pt x="416292" y="22277"/>
                  <a:pt x="521758" y="0"/>
                </a:cubicBezTo>
                <a:cubicBezTo>
                  <a:pt x="627224" y="-22277"/>
                  <a:pt x="750184" y="3767"/>
                  <a:pt x="952776" y="0"/>
                </a:cubicBezTo>
                <a:cubicBezTo>
                  <a:pt x="1155368" y="-3767"/>
                  <a:pt x="1457127" y="40604"/>
                  <a:pt x="1610645" y="0"/>
                </a:cubicBezTo>
                <a:cubicBezTo>
                  <a:pt x="1764163" y="-40604"/>
                  <a:pt x="1873289" y="45929"/>
                  <a:pt x="2132404" y="0"/>
                </a:cubicBezTo>
                <a:cubicBezTo>
                  <a:pt x="2391519" y="-45929"/>
                  <a:pt x="2422993" y="20278"/>
                  <a:pt x="2654162" y="0"/>
                </a:cubicBezTo>
                <a:cubicBezTo>
                  <a:pt x="2885331" y="-20278"/>
                  <a:pt x="3080667" y="64456"/>
                  <a:pt x="3312031" y="0"/>
                </a:cubicBezTo>
                <a:cubicBezTo>
                  <a:pt x="3543395" y="-64456"/>
                  <a:pt x="3551098" y="1047"/>
                  <a:pt x="3788419" y="0"/>
                </a:cubicBezTo>
                <a:cubicBezTo>
                  <a:pt x="4025740" y="-1047"/>
                  <a:pt x="4288213" y="87286"/>
                  <a:pt x="4537029" y="0"/>
                </a:cubicBezTo>
                <a:cubicBezTo>
                  <a:pt x="4541147" y="196182"/>
                  <a:pt x="4518021" y="368170"/>
                  <a:pt x="4537029" y="638175"/>
                </a:cubicBezTo>
                <a:cubicBezTo>
                  <a:pt x="4556037" y="908180"/>
                  <a:pt x="4517654" y="933602"/>
                  <a:pt x="4537029" y="1100301"/>
                </a:cubicBezTo>
                <a:cubicBezTo>
                  <a:pt x="4556404" y="1267000"/>
                  <a:pt x="4500734" y="1378102"/>
                  <a:pt x="4537029" y="1650452"/>
                </a:cubicBezTo>
                <a:cubicBezTo>
                  <a:pt x="4573324" y="1922802"/>
                  <a:pt x="4504118" y="2007575"/>
                  <a:pt x="4537029" y="2244615"/>
                </a:cubicBezTo>
                <a:cubicBezTo>
                  <a:pt x="4569940" y="2481655"/>
                  <a:pt x="4503226" y="2470572"/>
                  <a:pt x="4537029" y="2662729"/>
                </a:cubicBezTo>
                <a:cubicBezTo>
                  <a:pt x="4570832" y="2854886"/>
                  <a:pt x="4487993" y="3013782"/>
                  <a:pt x="4537029" y="3212880"/>
                </a:cubicBezTo>
                <a:cubicBezTo>
                  <a:pt x="4586065" y="3411978"/>
                  <a:pt x="4526144" y="3630524"/>
                  <a:pt x="4537029" y="3763030"/>
                </a:cubicBezTo>
                <a:cubicBezTo>
                  <a:pt x="4547914" y="3895536"/>
                  <a:pt x="4527810" y="4150781"/>
                  <a:pt x="4537029" y="4401205"/>
                </a:cubicBezTo>
                <a:cubicBezTo>
                  <a:pt x="4323314" y="4462756"/>
                  <a:pt x="4122036" y="4377058"/>
                  <a:pt x="3924530" y="4401205"/>
                </a:cubicBezTo>
                <a:cubicBezTo>
                  <a:pt x="3727024" y="4425352"/>
                  <a:pt x="3634312" y="4363590"/>
                  <a:pt x="3357401" y="4401205"/>
                </a:cubicBezTo>
                <a:cubicBezTo>
                  <a:pt x="3080490" y="4438820"/>
                  <a:pt x="3103854" y="4369387"/>
                  <a:pt x="2926384" y="4401205"/>
                </a:cubicBezTo>
                <a:cubicBezTo>
                  <a:pt x="2748914" y="4433023"/>
                  <a:pt x="2621627" y="4369975"/>
                  <a:pt x="2449996" y="4401205"/>
                </a:cubicBezTo>
                <a:cubicBezTo>
                  <a:pt x="2278365" y="4432435"/>
                  <a:pt x="1972097" y="4351987"/>
                  <a:pt x="1792126" y="4401205"/>
                </a:cubicBezTo>
                <a:cubicBezTo>
                  <a:pt x="1612155" y="4450423"/>
                  <a:pt x="1402620" y="4348136"/>
                  <a:pt x="1224998" y="4401205"/>
                </a:cubicBezTo>
                <a:cubicBezTo>
                  <a:pt x="1047376" y="4454274"/>
                  <a:pt x="968456" y="4364471"/>
                  <a:pt x="748610" y="4401205"/>
                </a:cubicBezTo>
                <a:cubicBezTo>
                  <a:pt x="528764" y="4437939"/>
                  <a:pt x="305493" y="4382109"/>
                  <a:pt x="0" y="4401205"/>
                </a:cubicBezTo>
                <a:cubicBezTo>
                  <a:pt x="-46622" y="4251936"/>
                  <a:pt x="34127" y="4115005"/>
                  <a:pt x="0" y="3983091"/>
                </a:cubicBezTo>
                <a:cubicBezTo>
                  <a:pt x="-34127" y="3851177"/>
                  <a:pt x="21684" y="3651796"/>
                  <a:pt x="0" y="3564976"/>
                </a:cubicBezTo>
                <a:cubicBezTo>
                  <a:pt x="-21684" y="3478157"/>
                  <a:pt x="9229" y="3109440"/>
                  <a:pt x="0" y="2970813"/>
                </a:cubicBezTo>
                <a:cubicBezTo>
                  <a:pt x="-9229" y="2832186"/>
                  <a:pt x="51474" y="2661966"/>
                  <a:pt x="0" y="2508687"/>
                </a:cubicBezTo>
                <a:cubicBezTo>
                  <a:pt x="-51474" y="2355408"/>
                  <a:pt x="21455" y="2155088"/>
                  <a:pt x="0" y="1870512"/>
                </a:cubicBezTo>
                <a:cubicBezTo>
                  <a:pt x="-21455" y="1585937"/>
                  <a:pt x="2113" y="1554267"/>
                  <a:pt x="0" y="1364374"/>
                </a:cubicBezTo>
                <a:cubicBezTo>
                  <a:pt x="-2113" y="1174481"/>
                  <a:pt x="42023" y="1113935"/>
                  <a:pt x="0" y="946259"/>
                </a:cubicBezTo>
                <a:cubicBezTo>
                  <a:pt x="-42023" y="778584"/>
                  <a:pt x="105185" y="351184"/>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nl-NL" sz="1400">
                <a:solidFill>
                  <a:srgbClr val="00B050"/>
                </a:solidFill>
              </a:rPr>
              <a:t>1</a:t>
            </a:r>
            <a:r>
              <a:rPr lang="nl-NL" sz="1400" b="0">
                <a:solidFill>
                  <a:srgbClr val="00B050"/>
                </a:solidFill>
                <a:effectLst/>
              </a:rPr>
              <a:t>. Bak de vegetarische </a:t>
            </a:r>
            <a:r>
              <a:rPr lang="nl-NL" sz="1400" b="0" err="1">
                <a:solidFill>
                  <a:srgbClr val="00B050"/>
                </a:solidFill>
                <a:effectLst/>
              </a:rPr>
              <a:t>kipstuckjes</a:t>
            </a:r>
            <a:r>
              <a:rPr lang="nl-NL" sz="1400" b="0">
                <a:solidFill>
                  <a:srgbClr val="00B050"/>
                </a:solidFill>
                <a:effectLst/>
              </a:rPr>
              <a:t> met de gesnipperde ui 5 minuten en zet apart</a:t>
            </a:r>
          </a:p>
          <a:p>
            <a:endParaRPr lang="nl-NL" sz="1400"/>
          </a:p>
          <a:p>
            <a:r>
              <a:rPr lang="nl-NL" sz="1400" strike="sngStrike">
                <a:solidFill>
                  <a:srgbClr val="FF0000"/>
                </a:solidFill>
              </a:rPr>
              <a:t>1</a:t>
            </a:r>
            <a:r>
              <a:rPr lang="nl-NL" sz="1400" b="0">
                <a:solidFill>
                  <a:srgbClr val="00B050"/>
                </a:solidFill>
                <a:effectLst/>
              </a:rPr>
              <a:t>2</a:t>
            </a:r>
            <a:r>
              <a:rPr lang="nl-NL" sz="1400" b="0">
                <a:effectLst/>
              </a:rPr>
              <a:t>.</a:t>
            </a:r>
            <a:r>
              <a:rPr lang="nl-NL" sz="1400">
                <a:solidFill>
                  <a:srgbClr val="92D050"/>
                </a:solidFill>
              </a:rPr>
              <a:t> </a:t>
            </a:r>
            <a:r>
              <a:rPr lang="nl-NL" sz="1400"/>
              <a:t>B</a:t>
            </a:r>
            <a:r>
              <a:rPr lang="nl-NL" sz="1400" b="0">
                <a:effectLst/>
              </a:rPr>
              <a:t>ak de currypasta en sperziebonen 5 min. op hoog vuur. </a:t>
            </a:r>
          </a:p>
          <a:p>
            <a:pPr algn="ctr"/>
            <a:endParaRPr lang="nl-NL" sz="1400" b="1">
              <a:solidFill>
                <a:srgbClr val="131313"/>
              </a:solidFill>
              <a:effectLst/>
            </a:endParaRPr>
          </a:p>
          <a:p>
            <a:r>
              <a:rPr lang="nl-NL" sz="1400" b="0" strike="sngStrike">
                <a:solidFill>
                  <a:srgbClr val="FF0000"/>
                </a:solidFill>
                <a:effectLst/>
              </a:rPr>
              <a:t>2</a:t>
            </a:r>
            <a:r>
              <a:rPr lang="nl-NL" sz="1400">
                <a:solidFill>
                  <a:srgbClr val="00B050"/>
                </a:solidFill>
              </a:rPr>
              <a:t>3</a:t>
            </a:r>
            <a:r>
              <a:rPr lang="nl-NL" sz="1400" b="0">
                <a:effectLst/>
              </a:rPr>
              <a:t>. Voeg de paksoi en </a:t>
            </a:r>
            <a:r>
              <a:rPr lang="nl-NL" sz="1400" b="0" err="1">
                <a:effectLst/>
              </a:rPr>
              <a:t>jalapeñopeper</a:t>
            </a:r>
            <a:r>
              <a:rPr lang="nl-NL" sz="1400" b="0">
                <a:effectLst/>
              </a:rPr>
              <a:t> toe aan de curry en bak 2 min. mee. </a:t>
            </a:r>
            <a:endParaRPr lang="nl-NL" sz="1400" b="0">
              <a:solidFill>
                <a:srgbClr val="92D050"/>
              </a:solidFill>
              <a:effectLst/>
            </a:endParaRPr>
          </a:p>
          <a:p>
            <a:pPr algn="ctr"/>
            <a:endParaRPr lang="nl-NL" sz="1400" b="1">
              <a:solidFill>
                <a:srgbClr val="131313"/>
              </a:solidFill>
              <a:effectLst/>
            </a:endParaRPr>
          </a:p>
          <a:p>
            <a:r>
              <a:rPr lang="nl-NL" sz="1400" strike="sngStrike">
                <a:solidFill>
                  <a:srgbClr val="FF0000"/>
                </a:solidFill>
              </a:rPr>
              <a:t>3</a:t>
            </a:r>
            <a:r>
              <a:rPr lang="nl-NL" sz="1400">
                <a:solidFill>
                  <a:srgbClr val="00B050"/>
                </a:solidFill>
              </a:rPr>
              <a:t>4</a:t>
            </a:r>
            <a:r>
              <a:rPr lang="nl-NL" sz="1400"/>
              <a:t>.</a:t>
            </a:r>
            <a:r>
              <a:rPr lang="nl-NL" sz="1400">
                <a:solidFill>
                  <a:srgbClr val="92D050"/>
                </a:solidFill>
              </a:rPr>
              <a:t> </a:t>
            </a:r>
            <a:r>
              <a:rPr lang="nl-NL" sz="1400" b="0" strike="sngStrike">
                <a:solidFill>
                  <a:srgbClr val="FF0000"/>
                </a:solidFill>
                <a:effectLst/>
              </a:rPr>
              <a:t>Bak de </a:t>
            </a:r>
            <a:r>
              <a:rPr lang="nl-NL" sz="1400" strike="sngStrike">
                <a:solidFill>
                  <a:srgbClr val="FF0000"/>
                </a:solidFill>
              </a:rPr>
              <a:t>k</a:t>
            </a:r>
            <a:r>
              <a:rPr lang="nl-NL" sz="1400" b="0" strike="sngStrike">
                <a:solidFill>
                  <a:srgbClr val="FF0000"/>
                </a:solidFill>
                <a:effectLst/>
              </a:rPr>
              <a:t>ipfiletstukjes met de gesnipperde ui 2 minuten en </a:t>
            </a:r>
            <a:r>
              <a:rPr lang="nl-NL" sz="1400" b="0">
                <a:effectLst/>
              </a:rPr>
              <a:t>voeg de kokosmelk toe, zet het vuur laag en laat 3 min. zachtjes koken. </a:t>
            </a:r>
          </a:p>
          <a:p>
            <a:endParaRPr lang="nl-NL" sz="1400" b="1">
              <a:solidFill>
                <a:srgbClr val="131313"/>
              </a:solidFill>
              <a:effectLst/>
            </a:endParaRPr>
          </a:p>
          <a:p>
            <a:r>
              <a:rPr lang="nl-NL" sz="1400" b="0" strike="sngStrike">
                <a:solidFill>
                  <a:srgbClr val="FF0000"/>
                </a:solidFill>
                <a:effectLst/>
              </a:rPr>
              <a:t>4. Boen ondertussen de limoen schoon, rasp de groene schil en snijd in parten. Hak de pinda’s grof en snijd de koriander grof.</a:t>
            </a:r>
          </a:p>
          <a:p>
            <a:endParaRPr lang="nl-NL" sz="1400" b="0">
              <a:effectLst/>
            </a:endParaRPr>
          </a:p>
          <a:p>
            <a:r>
              <a:rPr lang="nl-NL" sz="1400"/>
              <a:t>5. </a:t>
            </a:r>
            <a:r>
              <a:rPr lang="nl-NL" sz="1400" b="0">
                <a:effectLst/>
              </a:rPr>
              <a:t>Verdeel de noedels over diepe borden en verdeel de curry erover. Bestrooi met de koriander, pinda’s en het limoenrasp. </a:t>
            </a:r>
          </a:p>
        </p:txBody>
      </p:sp>
      <p:sp>
        <p:nvSpPr>
          <p:cNvPr id="6" name="Tekstvak 5">
            <a:extLst>
              <a:ext uri="{FF2B5EF4-FFF2-40B4-BE49-F238E27FC236}">
                <a16:creationId xmlns:a16="http://schemas.microsoft.com/office/drawing/2014/main" id="{1FD3BBCE-7FC3-8DB8-6F24-135B3CEF2D2E}"/>
              </a:ext>
            </a:extLst>
          </p:cNvPr>
          <p:cNvSpPr txBox="1"/>
          <p:nvPr/>
        </p:nvSpPr>
        <p:spPr>
          <a:xfrm>
            <a:off x="6551915" y="1831788"/>
            <a:ext cx="4540628" cy="3970318"/>
          </a:xfrm>
          <a:custGeom>
            <a:avLst/>
            <a:gdLst>
              <a:gd name="connsiteX0" fmla="*/ 0 w 4540628"/>
              <a:gd name="connsiteY0" fmla="*/ 0 h 3970318"/>
              <a:gd name="connsiteX1" fmla="*/ 522172 w 4540628"/>
              <a:gd name="connsiteY1" fmla="*/ 0 h 3970318"/>
              <a:gd name="connsiteX2" fmla="*/ 953532 w 4540628"/>
              <a:gd name="connsiteY2" fmla="*/ 0 h 3970318"/>
              <a:gd name="connsiteX3" fmla="*/ 1611923 w 4540628"/>
              <a:gd name="connsiteY3" fmla="*/ 0 h 3970318"/>
              <a:gd name="connsiteX4" fmla="*/ 2134095 w 4540628"/>
              <a:gd name="connsiteY4" fmla="*/ 0 h 3970318"/>
              <a:gd name="connsiteX5" fmla="*/ 2656267 w 4540628"/>
              <a:gd name="connsiteY5" fmla="*/ 0 h 3970318"/>
              <a:gd name="connsiteX6" fmla="*/ 3314658 w 4540628"/>
              <a:gd name="connsiteY6" fmla="*/ 0 h 3970318"/>
              <a:gd name="connsiteX7" fmla="*/ 3791424 w 4540628"/>
              <a:gd name="connsiteY7" fmla="*/ 0 h 3970318"/>
              <a:gd name="connsiteX8" fmla="*/ 4540628 w 4540628"/>
              <a:gd name="connsiteY8" fmla="*/ 0 h 3970318"/>
              <a:gd name="connsiteX9" fmla="*/ 4540628 w 4540628"/>
              <a:gd name="connsiteY9" fmla="*/ 646595 h 3970318"/>
              <a:gd name="connsiteX10" fmla="*/ 4540628 w 4540628"/>
              <a:gd name="connsiteY10" fmla="*/ 1134377 h 3970318"/>
              <a:gd name="connsiteX11" fmla="*/ 4540628 w 4540628"/>
              <a:gd name="connsiteY11" fmla="*/ 1701565 h 3970318"/>
              <a:gd name="connsiteX12" fmla="*/ 4540628 w 4540628"/>
              <a:gd name="connsiteY12" fmla="*/ 2308456 h 3970318"/>
              <a:gd name="connsiteX13" fmla="*/ 4540628 w 4540628"/>
              <a:gd name="connsiteY13" fmla="*/ 2756535 h 3970318"/>
              <a:gd name="connsiteX14" fmla="*/ 4540628 w 4540628"/>
              <a:gd name="connsiteY14" fmla="*/ 3323723 h 3970318"/>
              <a:gd name="connsiteX15" fmla="*/ 4540628 w 4540628"/>
              <a:gd name="connsiteY15" fmla="*/ 3970318 h 3970318"/>
              <a:gd name="connsiteX16" fmla="*/ 3973050 w 4540628"/>
              <a:gd name="connsiteY16" fmla="*/ 3970318 h 3970318"/>
              <a:gd name="connsiteX17" fmla="*/ 3314658 w 4540628"/>
              <a:gd name="connsiteY17" fmla="*/ 3970318 h 3970318"/>
              <a:gd name="connsiteX18" fmla="*/ 2747080 w 4540628"/>
              <a:gd name="connsiteY18" fmla="*/ 3970318 h 3970318"/>
              <a:gd name="connsiteX19" fmla="*/ 2315720 w 4540628"/>
              <a:gd name="connsiteY19" fmla="*/ 3970318 h 3970318"/>
              <a:gd name="connsiteX20" fmla="*/ 1838954 w 4540628"/>
              <a:gd name="connsiteY20" fmla="*/ 3970318 h 3970318"/>
              <a:gd name="connsiteX21" fmla="*/ 1180563 w 4540628"/>
              <a:gd name="connsiteY21" fmla="*/ 3970318 h 3970318"/>
              <a:gd name="connsiteX22" fmla="*/ 612985 w 4540628"/>
              <a:gd name="connsiteY22" fmla="*/ 3970318 h 3970318"/>
              <a:gd name="connsiteX23" fmla="*/ 0 w 4540628"/>
              <a:gd name="connsiteY23" fmla="*/ 3970318 h 3970318"/>
              <a:gd name="connsiteX24" fmla="*/ 0 w 4540628"/>
              <a:gd name="connsiteY24" fmla="*/ 3403130 h 3970318"/>
              <a:gd name="connsiteX25" fmla="*/ 0 w 4540628"/>
              <a:gd name="connsiteY25" fmla="*/ 2955051 h 3970318"/>
              <a:gd name="connsiteX26" fmla="*/ 0 w 4540628"/>
              <a:gd name="connsiteY26" fmla="*/ 2506972 h 3970318"/>
              <a:gd name="connsiteX27" fmla="*/ 0 w 4540628"/>
              <a:gd name="connsiteY27" fmla="*/ 1900081 h 3970318"/>
              <a:gd name="connsiteX28" fmla="*/ 0 w 4540628"/>
              <a:gd name="connsiteY28" fmla="*/ 1412299 h 3970318"/>
              <a:gd name="connsiteX29" fmla="*/ 0 w 4540628"/>
              <a:gd name="connsiteY29" fmla="*/ 765704 h 3970318"/>
              <a:gd name="connsiteX30" fmla="*/ 0 w 4540628"/>
              <a:gd name="connsiteY30"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40628" h="3970318" extrusionOk="0">
                <a:moveTo>
                  <a:pt x="0" y="0"/>
                </a:moveTo>
                <a:cubicBezTo>
                  <a:pt x="115120" y="-47238"/>
                  <a:pt x="385740" y="36669"/>
                  <a:pt x="522172" y="0"/>
                </a:cubicBezTo>
                <a:cubicBezTo>
                  <a:pt x="658604" y="-36669"/>
                  <a:pt x="799189" y="27238"/>
                  <a:pt x="953532" y="0"/>
                </a:cubicBezTo>
                <a:cubicBezTo>
                  <a:pt x="1107875" y="-27238"/>
                  <a:pt x="1428821" y="33069"/>
                  <a:pt x="1611923" y="0"/>
                </a:cubicBezTo>
                <a:cubicBezTo>
                  <a:pt x="1795025" y="-33069"/>
                  <a:pt x="1991584" y="37504"/>
                  <a:pt x="2134095" y="0"/>
                </a:cubicBezTo>
                <a:cubicBezTo>
                  <a:pt x="2276606" y="-37504"/>
                  <a:pt x="2397749" y="47885"/>
                  <a:pt x="2656267" y="0"/>
                </a:cubicBezTo>
                <a:cubicBezTo>
                  <a:pt x="2914785" y="-47885"/>
                  <a:pt x="3023806" y="32777"/>
                  <a:pt x="3314658" y="0"/>
                </a:cubicBezTo>
                <a:cubicBezTo>
                  <a:pt x="3605510" y="-32777"/>
                  <a:pt x="3580183" y="29798"/>
                  <a:pt x="3791424" y="0"/>
                </a:cubicBezTo>
                <a:cubicBezTo>
                  <a:pt x="4002665" y="-29798"/>
                  <a:pt x="4290253" y="57776"/>
                  <a:pt x="4540628" y="0"/>
                </a:cubicBezTo>
                <a:cubicBezTo>
                  <a:pt x="4544760" y="299875"/>
                  <a:pt x="4540096" y="500867"/>
                  <a:pt x="4540628" y="646595"/>
                </a:cubicBezTo>
                <a:cubicBezTo>
                  <a:pt x="4541160" y="792323"/>
                  <a:pt x="4520657" y="890653"/>
                  <a:pt x="4540628" y="1134377"/>
                </a:cubicBezTo>
                <a:cubicBezTo>
                  <a:pt x="4560599" y="1378101"/>
                  <a:pt x="4517432" y="1498623"/>
                  <a:pt x="4540628" y="1701565"/>
                </a:cubicBezTo>
                <a:cubicBezTo>
                  <a:pt x="4563824" y="1904507"/>
                  <a:pt x="4474476" y="2009867"/>
                  <a:pt x="4540628" y="2308456"/>
                </a:cubicBezTo>
                <a:cubicBezTo>
                  <a:pt x="4606780" y="2607045"/>
                  <a:pt x="4493131" y="2553200"/>
                  <a:pt x="4540628" y="2756535"/>
                </a:cubicBezTo>
                <a:cubicBezTo>
                  <a:pt x="4588125" y="2959870"/>
                  <a:pt x="4530128" y="3160909"/>
                  <a:pt x="4540628" y="3323723"/>
                </a:cubicBezTo>
                <a:cubicBezTo>
                  <a:pt x="4551128" y="3486537"/>
                  <a:pt x="4500231" y="3820396"/>
                  <a:pt x="4540628" y="3970318"/>
                </a:cubicBezTo>
                <a:cubicBezTo>
                  <a:pt x="4407833" y="4015712"/>
                  <a:pt x="4087074" y="3953595"/>
                  <a:pt x="3973050" y="3970318"/>
                </a:cubicBezTo>
                <a:cubicBezTo>
                  <a:pt x="3859026" y="3987041"/>
                  <a:pt x="3482767" y="3901922"/>
                  <a:pt x="3314658" y="3970318"/>
                </a:cubicBezTo>
                <a:cubicBezTo>
                  <a:pt x="3146549" y="4038714"/>
                  <a:pt x="2894861" y="3911570"/>
                  <a:pt x="2747080" y="3970318"/>
                </a:cubicBezTo>
                <a:cubicBezTo>
                  <a:pt x="2599299" y="4029066"/>
                  <a:pt x="2497032" y="3941681"/>
                  <a:pt x="2315720" y="3970318"/>
                </a:cubicBezTo>
                <a:cubicBezTo>
                  <a:pt x="2134408" y="3998955"/>
                  <a:pt x="1972278" y="3957750"/>
                  <a:pt x="1838954" y="3970318"/>
                </a:cubicBezTo>
                <a:cubicBezTo>
                  <a:pt x="1705630" y="3982886"/>
                  <a:pt x="1332105" y="3924370"/>
                  <a:pt x="1180563" y="3970318"/>
                </a:cubicBezTo>
                <a:cubicBezTo>
                  <a:pt x="1029021" y="4016266"/>
                  <a:pt x="807397" y="3905616"/>
                  <a:pt x="612985" y="3970318"/>
                </a:cubicBezTo>
                <a:cubicBezTo>
                  <a:pt x="418573" y="4035020"/>
                  <a:pt x="225774" y="3950882"/>
                  <a:pt x="0" y="3970318"/>
                </a:cubicBezTo>
                <a:cubicBezTo>
                  <a:pt x="-40488" y="3775564"/>
                  <a:pt x="57945" y="3584806"/>
                  <a:pt x="0" y="3403130"/>
                </a:cubicBezTo>
                <a:cubicBezTo>
                  <a:pt x="-57945" y="3221454"/>
                  <a:pt x="5384" y="3133144"/>
                  <a:pt x="0" y="2955051"/>
                </a:cubicBezTo>
                <a:cubicBezTo>
                  <a:pt x="-5384" y="2776958"/>
                  <a:pt x="13105" y="2682967"/>
                  <a:pt x="0" y="2506972"/>
                </a:cubicBezTo>
                <a:cubicBezTo>
                  <a:pt x="-13105" y="2330977"/>
                  <a:pt x="23841" y="2085322"/>
                  <a:pt x="0" y="1900081"/>
                </a:cubicBezTo>
                <a:cubicBezTo>
                  <a:pt x="-23841" y="1714840"/>
                  <a:pt x="50822" y="1612588"/>
                  <a:pt x="0" y="1412299"/>
                </a:cubicBezTo>
                <a:cubicBezTo>
                  <a:pt x="-50822" y="1212010"/>
                  <a:pt x="64215" y="920926"/>
                  <a:pt x="0" y="765704"/>
                </a:cubicBezTo>
                <a:cubicBezTo>
                  <a:pt x="-64215" y="610482"/>
                  <a:pt x="54667" y="159587"/>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a:spAutoFit/>
          </a:bodyPr>
          <a:lstStyle/>
          <a:p>
            <a:r>
              <a:rPr lang="nl-NL" sz="1400"/>
              <a:t>1</a:t>
            </a:r>
            <a:r>
              <a:rPr lang="nl-NL" sz="1400" b="0">
                <a:effectLst/>
              </a:rPr>
              <a:t>. </a:t>
            </a:r>
            <a:r>
              <a:rPr lang="nl-NL" sz="1400"/>
              <a:t>B</a:t>
            </a:r>
            <a:r>
              <a:rPr lang="nl-NL" sz="1400" b="0">
                <a:effectLst/>
              </a:rPr>
              <a:t>ak de currypasta en sperziebonen </a:t>
            </a:r>
            <a:r>
              <a:rPr lang="nl-NL" sz="1400" b="0" strike="sngStrike">
                <a:solidFill>
                  <a:srgbClr val="FF0000"/>
                </a:solidFill>
                <a:effectLst/>
              </a:rPr>
              <a:t>5</a:t>
            </a:r>
            <a:r>
              <a:rPr lang="nl-NL" sz="1400" b="0">
                <a:solidFill>
                  <a:srgbClr val="00B050"/>
                </a:solidFill>
                <a:effectLst/>
              </a:rPr>
              <a:t>3</a:t>
            </a:r>
            <a:r>
              <a:rPr lang="nl-NL" sz="1400" b="0">
                <a:solidFill>
                  <a:srgbClr val="92D050"/>
                </a:solidFill>
                <a:effectLst/>
              </a:rPr>
              <a:t> </a:t>
            </a:r>
            <a:r>
              <a:rPr lang="nl-NL" sz="1400" b="0">
                <a:effectLst/>
              </a:rPr>
              <a:t>min. op hoog vuur. </a:t>
            </a:r>
          </a:p>
          <a:p>
            <a:pPr algn="ctr"/>
            <a:endParaRPr lang="nl-NL" sz="1400" b="1">
              <a:solidFill>
                <a:srgbClr val="131313"/>
              </a:solidFill>
              <a:effectLst/>
            </a:endParaRPr>
          </a:p>
          <a:p>
            <a:r>
              <a:rPr lang="nl-NL" sz="1400" b="0">
                <a:effectLst/>
              </a:rPr>
              <a:t>2. Voeg de paksoi en </a:t>
            </a:r>
            <a:r>
              <a:rPr lang="nl-NL" sz="1400" b="0" err="1">
                <a:effectLst/>
              </a:rPr>
              <a:t>jalapeñopeper</a:t>
            </a:r>
            <a:r>
              <a:rPr lang="nl-NL" sz="1400" b="0">
                <a:effectLst/>
              </a:rPr>
              <a:t> toe aan de curry en bak 2 min. mee.</a:t>
            </a:r>
          </a:p>
          <a:p>
            <a:pPr algn="ctr"/>
            <a:endParaRPr lang="nl-NL" sz="1400" b="1">
              <a:solidFill>
                <a:srgbClr val="131313"/>
              </a:solidFill>
              <a:effectLst/>
            </a:endParaRPr>
          </a:p>
          <a:p>
            <a:r>
              <a:rPr lang="nl-NL" sz="1400" b="0">
                <a:effectLst/>
              </a:rPr>
              <a:t>3. Bak de </a:t>
            </a:r>
            <a:r>
              <a:rPr lang="nl-NL" sz="1400"/>
              <a:t>k</a:t>
            </a:r>
            <a:r>
              <a:rPr lang="nl-NL" sz="1400" b="0">
                <a:effectLst/>
              </a:rPr>
              <a:t>ipfiletstukjes met de gesnipperde ui </a:t>
            </a:r>
            <a:r>
              <a:rPr lang="nl-NL" sz="1400" b="0" strike="sngStrike">
                <a:solidFill>
                  <a:srgbClr val="FF0000"/>
                </a:solidFill>
                <a:effectLst/>
              </a:rPr>
              <a:t>2</a:t>
            </a:r>
            <a:r>
              <a:rPr lang="nl-NL" sz="1400" b="0">
                <a:solidFill>
                  <a:srgbClr val="00B050"/>
                </a:solidFill>
                <a:effectLst/>
              </a:rPr>
              <a:t>3</a:t>
            </a:r>
            <a:r>
              <a:rPr lang="nl-NL" sz="1400" b="0">
                <a:effectLst/>
              </a:rPr>
              <a:t> minuten</a:t>
            </a:r>
            <a:r>
              <a:rPr lang="nl-NL" sz="1400" b="0">
                <a:solidFill>
                  <a:srgbClr val="92D050"/>
                </a:solidFill>
                <a:effectLst/>
              </a:rPr>
              <a:t>,</a:t>
            </a:r>
            <a:r>
              <a:rPr lang="nl-NL" sz="1400" b="0">
                <a:effectLst/>
              </a:rPr>
              <a:t> en voeg de kokosmelk toe</a:t>
            </a:r>
            <a:r>
              <a:rPr lang="nl-NL" sz="1400" b="0" strike="sngStrike">
                <a:solidFill>
                  <a:srgbClr val="FF0000"/>
                </a:solidFill>
                <a:effectLst/>
              </a:rPr>
              <a:t>, zet het vuur laag en laat 3 min. zachtjes koken</a:t>
            </a:r>
            <a:r>
              <a:rPr lang="nl-NL" sz="1400">
                <a:solidFill>
                  <a:srgbClr val="FF0000"/>
                </a:solidFill>
              </a:rPr>
              <a:t> </a:t>
            </a:r>
            <a:r>
              <a:rPr lang="nl-NL" sz="1400">
                <a:solidFill>
                  <a:srgbClr val="00B050"/>
                </a:solidFill>
              </a:rPr>
              <a:t>en draai het vuur uit</a:t>
            </a:r>
            <a:r>
              <a:rPr lang="nl-NL" sz="1400"/>
              <a:t>.</a:t>
            </a:r>
            <a:r>
              <a:rPr lang="nl-NL" sz="1400">
                <a:solidFill>
                  <a:srgbClr val="FF0000"/>
                </a:solidFill>
              </a:rPr>
              <a:t> </a:t>
            </a:r>
            <a:r>
              <a:rPr lang="nl-NL" sz="1400" b="0">
                <a:effectLst/>
              </a:rPr>
              <a:t>Breng eventueel op smaak met zout.</a:t>
            </a:r>
          </a:p>
          <a:p>
            <a:pPr algn="ctr"/>
            <a:endParaRPr lang="nl-NL" sz="1400" b="1">
              <a:solidFill>
                <a:srgbClr val="131313"/>
              </a:solidFill>
              <a:effectLst/>
            </a:endParaRPr>
          </a:p>
          <a:p>
            <a:r>
              <a:rPr lang="nl-NL" sz="1400" b="0">
                <a:effectLst/>
              </a:rPr>
              <a:t>4. Boen ondertussen de limoen schoon, rasp de groene schil en snijd in parten. Hak de </a:t>
            </a:r>
            <a:r>
              <a:rPr lang="nl-NL" sz="1400" b="0" strike="sngStrike">
                <a:solidFill>
                  <a:srgbClr val="FF0000"/>
                </a:solidFill>
                <a:effectLst/>
              </a:rPr>
              <a:t>pinda’s</a:t>
            </a:r>
            <a:r>
              <a:rPr lang="nl-NL" sz="1400" b="0">
                <a:effectLst/>
              </a:rPr>
              <a:t> </a:t>
            </a:r>
            <a:r>
              <a:rPr lang="nl-NL" sz="1400" b="0">
                <a:solidFill>
                  <a:srgbClr val="00B050"/>
                </a:solidFill>
                <a:effectLst/>
              </a:rPr>
              <a:t>cashewnoten</a:t>
            </a:r>
            <a:r>
              <a:rPr lang="nl-NL" sz="1400" b="0">
                <a:effectLst/>
              </a:rPr>
              <a:t> grof en snijd de koriander grof.</a:t>
            </a:r>
          </a:p>
          <a:p>
            <a:endParaRPr lang="nl-NL" sz="1400" b="0">
              <a:effectLst/>
            </a:endParaRPr>
          </a:p>
          <a:p>
            <a:r>
              <a:rPr lang="nl-NL" sz="1400"/>
              <a:t>5. </a:t>
            </a:r>
            <a:r>
              <a:rPr lang="nl-NL" sz="1400" b="0">
                <a:effectLst/>
              </a:rPr>
              <a:t>Verdeel de noedels over diepe borden en verdeel de curry erover. Bestrooi met de </a:t>
            </a:r>
            <a:r>
              <a:rPr lang="nl-NL" sz="1400" b="0" strike="sngStrike">
                <a:solidFill>
                  <a:srgbClr val="FF0000"/>
                </a:solidFill>
                <a:effectLst/>
              </a:rPr>
              <a:t>koriander</a:t>
            </a:r>
            <a:r>
              <a:rPr lang="nl-NL" sz="1400" b="0">
                <a:effectLst/>
              </a:rPr>
              <a:t> </a:t>
            </a:r>
            <a:r>
              <a:rPr lang="nl-NL" sz="1400" b="0">
                <a:solidFill>
                  <a:srgbClr val="00B050"/>
                </a:solidFill>
                <a:effectLst/>
              </a:rPr>
              <a:t>peterselie</a:t>
            </a:r>
            <a:r>
              <a:rPr lang="nl-NL" sz="1400" b="0">
                <a:effectLst/>
              </a:rPr>
              <a:t>, pinda’s en het limoenrasp. </a:t>
            </a:r>
          </a:p>
        </p:txBody>
      </p:sp>
      <p:grpSp>
        <p:nvGrpSpPr>
          <p:cNvPr id="25" name="Groep 24">
            <a:extLst>
              <a:ext uri="{FF2B5EF4-FFF2-40B4-BE49-F238E27FC236}">
                <a16:creationId xmlns:a16="http://schemas.microsoft.com/office/drawing/2014/main" id="{0552A707-7211-AE0A-697A-E527732C12F5}"/>
              </a:ext>
            </a:extLst>
          </p:cNvPr>
          <p:cNvGrpSpPr/>
          <p:nvPr/>
        </p:nvGrpSpPr>
        <p:grpSpPr>
          <a:xfrm>
            <a:off x="6551916" y="1722159"/>
            <a:ext cx="4310324" cy="3968755"/>
            <a:chOff x="6551916" y="1722159"/>
            <a:chExt cx="4310324" cy="3968755"/>
          </a:xfrm>
        </p:grpSpPr>
        <p:sp>
          <p:nvSpPr>
            <p:cNvPr id="7" name="Ring 6">
              <a:extLst>
                <a:ext uri="{FF2B5EF4-FFF2-40B4-BE49-F238E27FC236}">
                  <a16:creationId xmlns:a16="http://schemas.microsoft.com/office/drawing/2014/main" id="{C739C18E-498C-ABF7-1F03-CCDEBC65EAB1}"/>
                </a:ext>
              </a:extLst>
            </p:cNvPr>
            <p:cNvSpPr/>
            <p:nvPr/>
          </p:nvSpPr>
          <p:spPr>
            <a:xfrm>
              <a:off x="9531504" y="5075617"/>
              <a:ext cx="1212696"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Ring 7">
              <a:extLst>
                <a:ext uri="{FF2B5EF4-FFF2-40B4-BE49-F238E27FC236}">
                  <a16:creationId xmlns:a16="http://schemas.microsoft.com/office/drawing/2014/main" id="{445B0E7F-F082-B10F-93BD-7DF01D679F42}"/>
                </a:ext>
              </a:extLst>
            </p:cNvPr>
            <p:cNvSpPr/>
            <p:nvPr/>
          </p:nvSpPr>
          <p:spPr>
            <a:xfrm>
              <a:off x="6551916" y="3398888"/>
              <a:ext cx="4310324"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Ring 8">
              <a:extLst>
                <a:ext uri="{FF2B5EF4-FFF2-40B4-BE49-F238E27FC236}">
                  <a16:creationId xmlns:a16="http://schemas.microsoft.com/office/drawing/2014/main" id="{52406461-F7F1-D41B-61E1-D7EFB74C4308}"/>
                </a:ext>
              </a:extLst>
            </p:cNvPr>
            <p:cNvSpPr/>
            <p:nvPr/>
          </p:nvSpPr>
          <p:spPr>
            <a:xfrm>
              <a:off x="9327929" y="1722159"/>
              <a:ext cx="1212696"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
        <p:nvSpPr>
          <p:cNvPr id="10" name="Ring 9">
            <a:extLst>
              <a:ext uri="{FF2B5EF4-FFF2-40B4-BE49-F238E27FC236}">
                <a16:creationId xmlns:a16="http://schemas.microsoft.com/office/drawing/2014/main" id="{B5049DD3-4F15-DF0B-FC45-3D02AD608916}"/>
              </a:ext>
            </a:extLst>
          </p:cNvPr>
          <p:cNvSpPr/>
          <p:nvPr/>
        </p:nvSpPr>
        <p:spPr>
          <a:xfrm>
            <a:off x="837072" y="1722159"/>
            <a:ext cx="5142268" cy="615297"/>
          </a:xfrm>
          <a:prstGeom prst="donut">
            <a:avLst>
              <a:gd name="adj" fmla="val 179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nvGrpSpPr>
          <p:cNvPr id="28" name="Groep 27">
            <a:extLst>
              <a:ext uri="{FF2B5EF4-FFF2-40B4-BE49-F238E27FC236}">
                <a16:creationId xmlns:a16="http://schemas.microsoft.com/office/drawing/2014/main" id="{469D9820-90B7-3D17-CD56-DFF7BB61F016}"/>
              </a:ext>
            </a:extLst>
          </p:cNvPr>
          <p:cNvGrpSpPr/>
          <p:nvPr/>
        </p:nvGrpSpPr>
        <p:grpSpPr>
          <a:xfrm>
            <a:off x="1041775" y="1707407"/>
            <a:ext cx="6001282" cy="1222414"/>
            <a:chOff x="1041775" y="1707407"/>
            <a:chExt cx="6001282" cy="1222414"/>
          </a:xfrm>
        </p:grpSpPr>
        <p:sp>
          <p:nvSpPr>
            <p:cNvPr id="17" name="Ring 16">
              <a:extLst>
                <a:ext uri="{FF2B5EF4-FFF2-40B4-BE49-F238E27FC236}">
                  <a16:creationId xmlns:a16="http://schemas.microsoft.com/office/drawing/2014/main" id="{CD4BF266-D292-AF4E-4068-3913CA0555EA}"/>
                </a:ext>
              </a:extLst>
            </p:cNvPr>
            <p:cNvSpPr/>
            <p:nvPr/>
          </p:nvSpPr>
          <p:spPr>
            <a:xfrm>
              <a:off x="6433457" y="1707407"/>
              <a:ext cx="609600"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Ring 17">
              <a:extLst>
                <a:ext uri="{FF2B5EF4-FFF2-40B4-BE49-F238E27FC236}">
                  <a16:creationId xmlns:a16="http://schemas.microsoft.com/office/drawing/2014/main" id="{269033F8-1949-8FBC-07CB-432138CD68AD}"/>
                </a:ext>
              </a:extLst>
            </p:cNvPr>
            <p:cNvSpPr/>
            <p:nvPr/>
          </p:nvSpPr>
          <p:spPr>
            <a:xfrm>
              <a:off x="1041775" y="2314524"/>
              <a:ext cx="609600"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9" name="Rechte verbindingslijn 18">
              <a:extLst>
                <a:ext uri="{FF2B5EF4-FFF2-40B4-BE49-F238E27FC236}">
                  <a16:creationId xmlns:a16="http://schemas.microsoft.com/office/drawing/2014/main" id="{EDDB9F2D-7ACC-084F-0103-3A2D996099DA}"/>
                </a:ext>
              </a:extLst>
            </p:cNvPr>
            <p:cNvCxnSpPr>
              <a:cxnSpLocks/>
              <a:endCxn id="17" idx="3"/>
            </p:cNvCxnSpPr>
            <p:nvPr/>
          </p:nvCxnSpPr>
          <p:spPr>
            <a:xfrm flipV="1">
              <a:off x="1623121" y="2232596"/>
              <a:ext cx="4899610" cy="364786"/>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ep 26">
            <a:extLst>
              <a:ext uri="{FF2B5EF4-FFF2-40B4-BE49-F238E27FC236}">
                <a16:creationId xmlns:a16="http://schemas.microsoft.com/office/drawing/2014/main" id="{23A7C117-C393-7DA2-D01E-804CA4FFFA09}"/>
              </a:ext>
            </a:extLst>
          </p:cNvPr>
          <p:cNvGrpSpPr/>
          <p:nvPr/>
        </p:nvGrpSpPr>
        <p:grpSpPr>
          <a:xfrm>
            <a:off x="918628" y="2952753"/>
            <a:ext cx="9814465" cy="2187131"/>
            <a:chOff x="918628" y="2952753"/>
            <a:chExt cx="9814465" cy="2187131"/>
          </a:xfrm>
        </p:grpSpPr>
        <p:sp>
          <p:nvSpPr>
            <p:cNvPr id="11" name="Ring 10">
              <a:extLst>
                <a:ext uri="{FF2B5EF4-FFF2-40B4-BE49-F238E27FC236}">
                  <a16:creationId xmlns:a16="http://schemas.microsoft.com/office/drawing/2014/main" id="{897DF582-F645-1355-4D4E-CF9E795A03C9}"/>
                </a:ext>
              </a:extLst>
            </p:cNvPr>
            <p:cNvSpPr/>
            <p:nvPr/>
          </p:nvSpPr>
          <p:spPr>
            <a:xfrm>
              <a:off x="6176429" y="4460320"/>
              <a:ext cx="1932774"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2" name="Ring 11">
              <a:extLst>
                <a:ext uri="{FF2B5EF4-FFF2-40B4-BE49-F238E27FC236}">
                  <a16:creationId xmlns:a16="http://schemas.microsoft.com/office/drawing/2014/main" id="{3CF6D4E0-07D2-EFFF-537C-5513DE252F45}"/>
                </a:ext>
              </a:extLst>
            </p:cNvPr>
            <p:cNvSpPr/>
            <p:nvPr/>
          </p:nvSpPr>
          <p:spPr>
            <a:xfrm>
              <a:off x="918628" y="4524587"/>
              <a:ext cx="4175885"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4" name="Rechte verbindingslijn 13">
              <a:extLst>
                <a:ext uri="{FF2B5EF4-FFF2-40B4-BE49-F238E27FC236}">
                  <a16:creationId xmlns:a16="http://schemas.microsoft.com/office/drawing/2014/main" id="{9462CEA2-A496-461D-EA76-136730C18604}"/>
                </a:ext>
              </a:extLst>
            </p:cNvPr>
            <p:cNvCxnSpPr>
              <a:cxnSpLocks/>
              <a:endCxn id="11" idx="2"/>
            </p:cNvCxnSpPr>
            <p:nvPr/>
          </p:nvCxnSpPr>
          <p:spPr>
            <a:xfrm flipV="1">
              <a:off x="4974771" y="4767969"/>
              <a:ext cx="1201658" cy="108831"/>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0408B8D2-427B-7D5B-084B-02DB66466646}"/>
                </a:ext>
              </a:extLst>
            </p:cNvPr>
            <p:cNvCxnSpPr>
              <a:cxnSpLocks/>
            </p:cNvCxnSpPr>
            <p:nvPr/>
          </p:nvCxnSpPr>
          <p:spPr>
            <a:xfrm flipV="1">
              <a:off x="5208885" y="3205985"/>
              <a:ext cx="4987953" cy="610962"/>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ing 21">
              <a:extLst>
                <a:ext uri="{FF2B5EF4-FFF2-40B4-BE49-F238E27FC236}">
                  <a16:creationId xmlns:a16="http://schemas.microsoft.com/office/drawing/2014/main" id="{DC90A10D-A031-7E9F-C79F-0AC776573B64}"/>
                </a:ext>
              </a:extLst>
            </p:cNvPr>
            <p:cNvSpPr/>
            <p:nvPr/>
          </p:nvSpPr>
          <p:spPr>
            <a:xfrm>
              <a:off x="10123493" y="2952753"/>
              <a:ext cx="609600" cy="615297"/>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Ring 23">
              <a:extLst>
                <a:ext uri="{FF2B5EF4-FFF2-40B4-BE49-F238E27FC236}">
                  <a16:creationId xmlns:a16="http://schemas.microsoft.com/office/drawing/2014/main" id="{178DCC21-E1BE-B55B-2458-37DD54312690}"/>
                </a:ext>
              </a:extLst>
            </p:cNvPr>
            <p:cNvSpPr/>
            <p:nvPr/>
          </p:nvSpPr>
          <p:spPr>
            <a:xfrm>
              <a:off x="4661743" y="3539701"/>
              <a:ext cx="609600" cy="584895"/>
            </a:xfrm>
            <a:prstGeom prst="donut">
              <a:avLst>
                <a:gd name="adj" fmla="val 1798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Tree>
    <p:extLst>
      <p:ext uri="{BB962C8B-B14F-4D97-AF65-F5344CB8AC3E}">
        <p14:creationId xmlns:p14="http://schemas.microsoft.com/office/powerpoint/2010/main" val="322665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‘Normale’ werkwijze: wijzigingen in kopie voorbereiden en publiceren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114789"/>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486715"/>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486715"/>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486715"/>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10326411" y="3150211"/>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7265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9143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20667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22116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497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6391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8" name="Document 37">
            <a:extLst>
              <a:ext uri="{FF2B5EF4-FFF2-40B4-BE49-F238E27FC236}">
                <a16:creationId xmlns:a16="http://schemas.microsoft.com/office/drawing/2014/main" id="{8C761BF8-9400-724E-A38A-EC8D07A970B0}"/>
              </a:ext>
            </a:extLst>
          </p:cNvPr>
          <p:cNvSpPr/>
          <p:nvPr/>
        </p:nvSpPr>
        <p:spPr>
          <a:xfrm>
            <a:off x="7668513" y="17265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a:extLst>
              <a:ext uri="{FF2B5EF4-FFF2-40B4-BE49-F238E27FC236}">
                <a16:creationId xmlns:a16="http://schemas.microsoft.com/office/drawing/2014/main" id="{7E07291A-0009-0741-D4A9-FBA614619E36}"/>
              </a:ext>
            </a:extLst>
          </p:cNvPr>
          <p:cNvCxnSpPr>
            <a:cxnSpLocks/>
          </p:cNvCxnSpPr>
          <p:nvPr/>
        </p:nvCxnSpPr>
        <p:spPr>
          <a:xfrm>
            <a:off x="7833922" y="19143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4E105AC-0E14-1B93-723B-D366F6D7B269}"/>
              </a:ext>
            </a:extLst>
          </p:cNvPr>
          <p:cNvCxnSpPr>
            <a:cxnSpLocks/>
          </p:cNvCxnSpPr>
          <p:nvPr/>
        </p:nvCxnSpPr>
        <p:spPr>
          <a:xfrm>
            <a:off x="7833922" y="20667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785ABA60-F0C7-149B-6D04-7C900DF26402}"/>
              </a:ext>
            </a:extLst>
          </p:cNvPr>
          <p:cNvCxnSpPr>
            <a:cxnSpLocks/>
          </p:cNvCxnSpPr>
          <p:nvPr/>
        </p:nvCxnSpPr>
        <p:spPr>
          <a:xfrm>
            <a:off x="7833922" y="22116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11CE073-D5A3-3455-FD1B-855F860DFD15}"/>
              </a:ext>
            </a:extLst>
          </p:cNvPr>
          <p:cNvCxnSpPr>
            <a:cxnSpLocks/>
          </p:cNvCxnSpPr>
          <p:nvPr/>
        </p:nvCxnSpPr>
        <p:spPr>
          <a:xfrm>
            <a:off x="7833922" y="2497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E5FC626-5A8E-C93A-E355-97D6E0926D61}"/>
              </a:ext>
            </a:extLst>
          </p:cNvPr>
          <p:cNvCxnSpPr>
            <a:cxnSpLocks/>
          </p:cNvCxnSpPr>
          <p:nvPr/>
        </p:nvCxnSpPr>
        <p:spPr>
          <a:xfrm>
            <a:off x="7833922" y="26502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B90D709-D42C-B8FE-3409-41EDA029793E}"/>
              </a:ext>
            </a:extLst>
          </p:cNvPr>
          <p:cNvCxnSpPr>
            <a:cxnSpLocks/>
          </p:cNvCxnSpPr>
          <p:nvPr/>
        </p:nvCxnSpPr>
        <p:spPr>
          <a:xfrm>
            <a:off x="7986322" y="264657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B4A99B00-FE33-28F2-3854-673EB62A82C2}"/>
              </a:ext>
            </a:extLst>
          </p:cNvPr>
          <p:cNvCxnSpPr>
            <a:cxnSpLocks/>
          </p:cNvCxnSpPr>
          <p:nvPr/>
        </p:nvCxnSpPr>
        <p:spPr>
          <a:xfrm>
            <a:off x="10506497" y="337095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2555BDAA-9902-C664-10E6-FF8F9498994C}"/>
              </a:ext>
            </a:extLst>
          </p:cNvPr>
          <p:cNvCxnSpPr>
            <a:cxnSpLocks/>
          </p:cNvCxnSpPr>
          <p:nvPr/>
        </p:nvCxnSpPr>
        <p:spPr>
          <a:xfrm>
            <a:off x="10506497" y="352335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4F6A52C9-3F4B-3DA2-1946-3AE2ECD034C1}"/>
              </a:ext>
            </a:extLst>
          </p:cNvPr>
          <p:cNvCxnSpPr>
            <a:cxnSpLocks/>
          </p:cNvCxnSpPr>
          <p:nvPr/>
        </p:nvCxnSpPr>
        <p:spPr>
          <a:xfrm>
            <a:off x="10506497" y="366831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68999433-CCB5-5E2B-CA5A-9E192357426C}"/>
              </a:ext>
            </a:extLst>
          </p:cNvPr>
          <p:cNvCxnSpPr>
            <a:cxnSpLocks/>
          </p:cNvCxnSpPr>
          <p:nvPr/>
        </p:nvCxnSpPr>
        <p:spPr>
          <a:xfrm>
            <a:off x="10506497" y="395453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7249BB4B-B7E8-0AE4-FDFE-9292E51C35EE}"/>
              </a:ext>
            </a:extLst>
          </p:cNvPr>
          <p:cNvCxnSpPr>
            <a:cxnSpLocks/>
          </p:cNvCxnSpPr>
          <p:nvPr/>
        </p:nvCxnSpPr>
        <p:spPr>
          <a:xfrm>
            <a:off x="10506497" y="4084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0141BB8-4113-2416-D9BD-475DD35533B9}"/>
              </a:ext>
            </a:extLst>
          </p:cNvPr>
          <p:cNvCxnSpPr>
            <a:cxnSpLocks/>
          </p:cNvCxnSpPr>
          <p:nvPr/>
        </p:nvCxnSpPr>
        <p:spPr>
          <a:xfrm>
            <a:off x="10658897" y="4080915"/>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8326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45892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1" name="Ovaal 60">
            <a:extLst>
              <a:ext uri="{FF2B5EF4-FFF2-40B4-BE49-F238E27FC236}">
                <a16:creationId xmlns:a16="http://schemas.microsoft.com/office/drawing/2014/main" id="{66A70902-1DDE-11B7-72AA-F71496FE1AC4}"/>
              </a:ext>
            </a:extLst>
          </p:cNvPr>
          <p:cNvSpPr/>
          <p:nvPr/>
        </p:nvSpPr>
        <p:spPr>
          <a:xfrm>
            <a:off x="7705587" y="2401252"/>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2" name="Ovaal 61">
            <a:extLst>
              <a:ext uri="{FF2B5EF4-FFF2-40B4-BE49-F238E27FC236}">
                <a16:creationId xmlns:a16="http://schemas.microsoft.com/office/drawing/2014/main" id="{CE34FE3D-B0FD-E642-6C4B-86F715AAF615}"/>
              </a:ext>
            </a:extLst>
          </p:cNvPr>
          <p:cNvSpPr/>
          <p:nvPr/>
        </p:nvSpPr>
        <p:spPr>
          <a:xfrm>
            <a:off x="7694724" y="18306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5" name="Ovaal 64">
            <a:extLst>
              <a:ext uri="{FF2B5EF4-FFF2-40B4-BE49-F238E27FC236}">
                <a16:creationId xmlns:a16="http://schemas.microsoft.com/office/drawing/2014/main" id="{16FD6E21-BDA4-84B5-2AA6-AF68C5E4B40F}"/>
              </a:ext>
            </a:extLst>
          </p:cNvPr>
          <p:cNvSpPr/>
          <p:nvPr/>
        </p:nvSpPr>
        <p:spPr>
          <a:xfrm>
            <a:off x="10367299" y="327802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6" name="Ovaal 65">
            <a:extLst>
              <a:ext uri="{FF2B5EF4-FFF2-40B4-BE49-F238E27FC236}">
                <a16:creationId xmlns:a16="http://schemas.microsoft.com/office/drawing/2014/main" id="{E9EB6F7B-DB14-91C1-E8B6-0A92382BD5CF}"/>
              </a:ext>
            </a:extLst>
          </p:cNvPr>
          <p:cNvSpPr/>
          <p:nvPr/>
        </p:nvSpPr>
        <p:spPr>
          <a:xfrm>
            <a:off x="10340895" y="39054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3" name="Tekstvak 2">
            <a:extLst>
              <a:ext uri="{FF2B5EF4-FFF2-40B4-BE49-F238E27FC236}">
                <a16:creationId xmlns:a16="http://schemas.microsoft.com/office/drawing/2014/main" id="{53FC2D22-DA18-497B-5A36-399A73F459F6}"/>
              </a:ext>
            </a:extLst>
          </p:cNvPr>
          <p:cNvSpPr txBox="1"/>
          <p:nvPr/>
        </p:nvSpPr>
        <p:spPr>
          <a:xfrm>
            <a:off x="1774774" y="2075116"/>
            <a:ext cx="1390124" cy="369332"/>
          </a:xfrm>
          <a:prstGeom prst="rect">
            <a:avLst/>
          </a:prstGeom>
          <a:noFill/>
        </p:spPr>
        <p:txBody>
          <a:bodyPr wrap="none" rtlCol="0">
            <a:spAutoFit/>
          </a:bodyPr>
          <a:lstStyle/>
          <a:p>
            <a:r>
              <a:rPr lang="nl-NL"/>
              <a:t>‘werkversie’</a:t>
            </a:r>
          </a:p>
        </p:txBody>
      </p:sp>
      <p:sp>
        <p:nvSpPr>
          <p:cNvPr id="4" name="Tekstvak 3">
            <a:extLst>
              <a:ext uri="{FF2B5EF4-FFF2-40B4-BE49-F238E27FC236}">
                <a16:creationId xmlns:a16="http://schemas.microsoft.com/office/drawing/2014/main" id="{455CB77C-BCFD-A3CC-6E92-6BD1BFA3FCFB}"/>
              </a:ext>
            </a:extLst>
          </p:cNvPr>
          <p:cNvSpPr txBox="1"/>
          <p:nvPr/>
        </p:nvSpPr>
        <p:spPr>
          <a:xfrm>
            <a:off x="5725007" y="2076008"/>
            <a:ext cx="1184940" cy="369332"/>
          </a:xfrm>
          <a:prstGeom prst="rect">
            <a:avLst/>
          </a:prstGeom>
          <a:noFill/>
        </p:spPr>
        <p:txBody>
          <a:bodyPr wrap="none" rtlCol="0">
            <a:spAutoFit/>
          </a:bodyPr>
          <a:lstStyle/>
          <a:p>
            <a:r>
              <a:rPr lang="nl-NL"/>
              <a:t>bewerken</a:t>
            </a:r>
          </a:p>
        </p:txBody>
      </p:sp>
      <p:sp>
        <p:nvSpPr>
          <p:cNvPr id="6" name="Tekstvak 5">
            <a:extLst>
              <a:ext uri="{FF2B5EF4-FFF2-40B4-BE49-F238E27FC236}">
                <a16:creationId xmlns:a16="http://schemas.microsoft.com/office/drawing/2014/main" id="{83A8E25F-09AC-B548-6F0C-AE307E4455AF}"/>
              </a:ext>
            </a:extLst>
          </p:cNvPr>
          <p:cNvSpPr txBox="1"/>
          <p:nvPr/>
        </p:nvSpPr>
        <p:spPr>
          <a:xfrm>
            <a:off x="9825246" y="2083930"/>
            <a:ext cx="1667302" cy="369332"/>
          </a:xfrm>
          <a:prstGeom prst="rect">
            <a:avLst/>
          </a:prstGeom>
          <a:noFill/>
        </p:spPr>
        <p:txBody>
          <a:bodyPr wrap="square">
            <a:spAutoFit/>
          </a:bodyPr>
          <a:lstStyle/>
          <a:p>
            <a:r>
              <a:rPr lang="nl-NL"/>
              <a:t>vervangen</a:t>
            </a:r>
          </a:p>
        </p:txBody>
      </p:sp>
      <p:sp>
        <p:nvSpPr>
          <p:cNvPr id="5" name="Tekstvak 4">
            <a:extLst>
              <a:ext uri="{FF2B5EF4-FFF2-40B4-BE49-F238E27FC236}">
                <a16:creationId xmlns:a16="http://schemas.microsoft.com/office/drawing/2014/main" id="{C8623C42-377D-BCC3-9205-D36AA8FAC61F}"/>
              </a:ext>
            </a:extLst>
          </p:cNvPr>
          <p:cNvSpPr txBox="1"/>
          <p:nvPr/>
        </p:nvSpPr>
        <p:spPr>
          <a:xfrm>
            <a:off x="505460" y="4809493"/>
            <a:ext cx="1646605" cy="369332"/>
          </a:xfrm>
          <a:prstGeom prst="rect">
            <a:avLst/>
          </a:prstGeom>
          <a:noFill/>
        </p:spPr>
        <p:txBody>
          <a:bodyPr wrap="none" rtlCol="0">
            <a:spAutoFit/>
          </a:bodyPr>
          <a:lstStyle/>
          <a:p>
            <a:r>
              <a:rPr lang="nl-NL"/>
              <a:t>Huidige versie</a:t>
            </a:r>
          </a:p>
        </p:txBody>
      </p:sp>
      <p:sp>
        <p:nvSpPr>
          <p:cNvPr id="9" name="Tekstvak 8">
            <a:extLst>
              <a:ext uri="{FF2B5EF4-FFF2-40B4-BE49-F238E27FC236}">
                <a16:creationId xmlns:a16="http://schemas.microsoft.com/office/drawing/2014/main" id="{78DB6802-046D-592A-D89C-AF980BD5A3E1}"/>
              </a:ext>
            </a:extLst>
          </p:cNvPr>
          <p:cNvSpPr txBox="1"/>
          <p:nvPr/>
        </p:nvSpPr>
        <p:spPr>
          <a:xfrm>
            <a:off x="10214517" y="4828907"/>
            <a:ext cx="1646605" cy="369332"/>
          </a:xfrm>
          <a:prstGeom prst="rect">
            <a:avLst/>
          </a:prstGeom>
          <a:noFill/>
        </p:spPr>
        <p:txBody>
          <a:bodyPr wrap="square" rtlCol="0">
            <a:spAutoFit/>
          </a:bodyPr>
          <a:lstStyle/>
          <a:p>
            <a:r>
              <a:rPr lang="nl-NL"/>
              <a:t>Nieuwe Versie</a:t>
            </a:r>
          </a:p>
        </p:txBody>
      </p:sp>
    </p:spTree>
    <p:extLst>
      <p:ext uri="{BB962C8B-B14F-4D97-AF65-F5344CB8AC3E}">
        <p14:creationId xmlns:p14="http://schemas.microsoft.com/office/powerpoint/2010/main" val="297207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dirty="0"/>
              <a:t>Wijzigen omgevingsplan: </a:t>
            </a:r>
            <a:br>
              <a:rPr lang="nl-NL" sz="3600" dirty="0"/>
            </a:br>
            <a:r>
              <a:rPr lang="nl-NL" sz="3600" dirty="0"/>
              <a:t>gebruik van wijzigingsbesluiten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153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Wijzigen van omgevingsplan: afzonderlijk voorbereiden en dan wijzigen door </a:t>
            </a:r>
            <a:r>
              <a:rPr lang="nl-NL" u="sng"/>
              <a:t>een besluit</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5051768"/>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410391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3175336"/>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3175336"/>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3175336"/>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10326411" y="4087190"/>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429164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444404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458901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48752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501647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241520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26029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27553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290030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318651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332776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8" name="Document 37">
            <a:extLst>
              <a:ext uri="{FF2B5EF4-FFF2-40B4-BE49-F238E27FC236}">
                <a16:creationId xmlns:a16="http://schemas.microsoft.com/office/drawing/2014/main" id="{8C761BF8-9400-724E-A38A-EC8D07A970B0}"/>
              </a:ext>
            </a:extLst>
          </p:cNvPr>
          <p:cNvSpPr/>
          <p:nvPr/>
        </p:nvSpPr>
        <p:spPr>
          <a:xfrm>
            <a:off x="7668513" y="241520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a:extLst>
              <a:ext uri="{FF2B5EF4-FFF2-40B4-BE49-F238E27FC236}">
                <a16:creationId xmlns:a16="http://schemas.microsoft.com/office/drawing/2014/main" id="{7E07291A-0009-0741-D4A9-FBA614619E36}"/>
              </a:ext>
            </a:extLst>
          </p:cNvPr>
          <p:cNvCxnSpPr>
            <a:cxnSpLocks/>
          </p:cNvCxnSpPr>
          <p:nvPr/>
        </p:nvCxnSpPr>
        <p:spPr>
          <a:xfrm>
            <a:off x="7833922" y="26029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4E105AC-0E14-1B93-723B-D366F6D7B269}"/>
              </a:ext>
            </a:extLst>
          </p:cNvPr>
          <p:cNvCxnSpPr>
            <a:cxnSpLocks/>
          </p:cNvCxnSpPr>
          <p:nvPr/>
        </p:nvCxnSpPr>
        <p:spPr>
          <a:xfrm>
            <a:off x="7833922" y="275533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785ABA60-F0C7-149B-6D04-7C900DF26402}"/>
              </a:ext>
            </a:extLst>
          </p:cNvPr>
          <p:cNvCxnSpPr>
            <a:cxnSpLocks/>
          </p:cNvCxnSpPr>
          <p:nvPr/>
        </p:nvCxnSpPr>
        <p:spPr>
          <a:xfrm>
            <a:off x="7833922" y="290030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11CE073-D5A3-3455-FD1B-855F860DFD15}"/>
              </a:ext>
            </a:extLst>
          </p:cNvPr>
          <p:cNvCxnSpPr>
            <a:cxnSpLocks/>
          </p:cNvCxnSpPr>
          <p:nvPr/>
        </p:nvCxnSpPr>
        <p:spPr>
          <a:xfrm>
            <a:off x="7833922" y="318651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E5FC626-5A8E-C93A-E355-97D6E0926D61}"/>
              </a:ext>
            </a:extLst>
          </p:cNvPr>
          <p:cNvCxnSpPr>
            <a:cxnSpLocks/>
          </p:cNvCxnSpPr>
          <p:nvPr/>
        </p:nvCxnSpPr>
        <p:spPr>
          <a:xfrm>
            <a:off x="7833922" y="333891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B90D709-D42C-B8FE-3409-41EDA029793E}"/>
              </a:ext>
            </a:extLst>
          </p:cNvPr>
          <p:cNvCxnSpPr>
            <a:cxnSpLocks/>
          </p:cNvCxnSpPr>
          <p:nvPr/>
        </p:nvCxnSpPr>
        <p:spPr>
          <a:xfrm>
            <a:off x="7986322" y="333520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B4A99B00-FE33-28F2-3854-673EB62A82C2}"/>
              </a:ext>
            </a:extLst>
          </p:cNvPr>
          <p:cNvCxnSpPr>
            <a:cxnSpLocks/>
          </p:cNvCxnSpPr>
          <p:nvPr/>
        </p:nvCxnSpPr>
        <p:spPr>
          <a:xfrm>
            <a:off x="10506497" y="43079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2555BDAA-9902-C664-10E6-FF8F9498994C}"/>
              </a:ext>
            </a:extLst>
          </p:cNvPr>
          <p:cNvCxnSpPr>
            <a:cxnSpLocks/>
          </p:cNvCxnSpPr>
          <p:nvPr/>
        </p:nvCxnSpPr>
        <p:spPr>
          <a:xfrm>
            <a:off x="10506497" y="44603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4F6A52C9-3F4B-3DA2-1946-3AE2ECD034C1}"/>
              </a:ext>
            </a:extLst>
          </p:cNvPr>
          <p:cNvCxnSpPr>
            <a:cxnSpLocks/>
          </p:cNvCxnSpPr>
          <p:nvPr/>
        </p:nvCxnSpPr>
        <p:spPr>
          <a:xfrm>
            <a:off x="10506497" y="46052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68999433-CCB5-5E2B-CA5A-9E192357426C}"/>
              </a:ext>
            </a:extLst>
          </p:cNvPr>
          <p:cNvCxnSpPr>
            <a:cxnSpLocks/>
          </p:cNvCxnSpPr>
          <p:nvPr/>
        </p:nvCxnSpPr>
        <p:spPr>
          <a:xfrm>
            <a:off x="10506497" y="489151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7249BB4B-B7E8-0AE4-FDFE-9292E51C35EE}"/>
              </a:ext>
            </a:extLst>
          </p:cNvPr>
          <p:cNvCxnSpPr>
            <a:cxnSpLocks/>
          </p:cNvCxnSpPr>
          <p:nvPr/>
        </p:nvCxnSpPr>
        <p:spPr>
          <a:xfrm>
            <a:off x="10506497" y="502161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0141BB8-4113-2416-D9BD-475DD35533B9}"/>
              </a:ext>
            </a:extLst>
          </p:cNvPr>
          <p:cNvCxnSpPr>
            <a:cxnSpLocks/>
          </p:cNvCxnSpPr>
          <p:nvPr/>
        </p:nvCxnSpPr>
        <p:spPr>
          <a:xfrm>
            <a:off x="10658897" y="5017894"/>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252123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3147545"/>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1" name="Ovaal 60">
            <a:extLst>
              <a:ext uri="{FF2B5EF4-FFF2-40B4-BE49-F238E27FC236}">
                <a16:creationId xmlns:a16="http://schemas.microsoft.com/office/drawing/2014/main" id="{66A70902-1DDE-11B7-72AA-F71496FE1AC4}"/>
              </a:ext>
            </a:extLst>
          </p:cNvPr>
          <p:cNvSpPr/>
          <p:nvPr/>
        </p:nvSpPr>
        <p:spPr>
          <a:xfrm>
            <a:off x="7705587" y="3089873"/>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2" name="Ovaal 61">
            <a:extLst>
              <a:ext uri="{FF2B5EF4-FFF2-40B4-BE49-F238E27FC236}">
                <a16:creationId xmlns:a16="http://schemas.microsoft.com/office/drawing/2014/main" id="{CE34FE3D-B0FD-E642-6C4B-86F715AAF615}"/>
              </a:ext>
            </a:extLst>
          </p:cNvPr>
          <p:cNvSpPr/>
          <p:nvPr/>
        </p:nvSpPr>
        <p:spPr>
          <a:xfrm>
            <a:off x="7694724" y="251930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3" name="Ovaal 62">
            <a:extLst>
              <a:ext uri="{FF2B5EF4-FFF2-40B4-BE49-F238E27FC236}">
                <a16:creationId xmlns:a16="http://schemas.microsoft.com/office/drawing/2014/main" id="{12F9AEFB-F90D-7384-1BB1-83ABFCB99121}"/>
              </a:ext>
            </a:extLst>
          </p:cNvPr>
          <p:cNvSpPr/>
          <p:nvPr/>
        </p:nvSpPr>
        <p:spPr>
          <a:xfrm>
            <a:off x="592876" y="479529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417412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5" name="Ovaal 64">
            <a:extLst>
              <a:ext uri="{FF2B5EF4-FFF2-40B4-BE49-F238E27FC236}">
                <a16:creationId xmlns:a16="http://schemas.microsoft.com/office/drawing/2014/main" id="{16FD6E21-BDA4-84B5-2AA6-AF68C5E4B40F}"/>
              </a:ext>
            </a:extLst>
          </p:cNvPr>
          <p:cNvSpPr/>
          <p:nvPr/>
        </p:nvSpPr>
        <p:spPr>
          <a:xfrm>
            <a:off x="10367299" y="42150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6" name="Ovaal 65">
            <a:extLst>
              <a:ext uri="{FF2B5EF4-FFF2-40B4-BE49-F238E27FC236}">
                <a16:creationId xmlns:a16="http://schemas.microsoft.com/office/drawing/2014/main" id="{E9EB6F7B-DB14-91C1-E8B6-0A92382BD5CF}"/>
              </a:ext>
            </a:extLst>
          </p:cNvPr>
          <p:cNvSpPr/>
          <p:nvPr/>
        </p:nvSpPr>
        <p:spPr>
          <a:xfrm>
            <a:off x="10340895" y="484247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3" name="Tekstvak 2">
            <a:extLst>
              <a:ext uri="{FF2B5EF4-FFF2-40B4-BE49-F238E27FC236}">
                <a16:creationId xmlns:a16="http://schemas.microsoft.com/office/drawing/2014/main" id="{53FC2D22-DA18-497B-5A36-399A73F459F6}"/>
              </a:ext>
            </a:extLst>
          </p:cNvPr>
          <p:cNvSpPr txBox="1"/>
          <p:nvPr/>
        </p:nvSpPr>
        <p:spPr>
          <a:xfrm>
            <a:off x="1737508" y="2747444"/>
            <a:ext cx="1390124" cy="369332"/>
          </a:xfrm>
          <a:prstGeom prst="rect">
            <a:avLst/>
          </a:prstGeom>
          <a:noFill/>
        </p:spPr>
        <p:txBody>
          <a:bodyPr wrap="none" rtlCol="0">
            <a:spAutoFit/>
          </a:bodyPr>
          <a:lstStyle/>
          <a:p>
            <a:r>
              <a:rPr lang="nl-NL"/>
              <a:t>‘werkversie’</a:t>
            </a:r>
          </a:p>
        </p:txBody>
      </p:sp>
      <p:sp>
        <p:nvSpPr>
          <p:cNvPr id="4" name="Tekstvak 3">
            <a:extLst>
              <a:ext uri="{FF2B5EF4-FFF2-40B4-BE49-F238E27FC236}">
                <a16:creationId xmlns:a16="http://schemas.microsoft.com/office/drawing/2014/main" id="{455CB77C-BCFD-A3CC-6E92-6BD1BFA3FCFB}"/>
              </a:ext>
            </a:extLst>
          </p:cNvPr>
          <p:cNvSpPr txBox="1"/>
          <p:nvPr/>
        </p:nvSpPr>
        <p:spPr>
          <a:xfrm>
            <a:off x="5725007" y="2764629"/>
            <a:ext cx="1184940" cy="369332"/>
          </a:xfrm>
          <a:prstGeom prst="rect">
            <a:avLst/>
          </a:prstGeom>
          <a:noFill/>
        </p:spPr>
        <p:txBody>
          <a:bodyPr wrap="none" rtlCol="0">
            <a:spAutoFit/>
          </a:bodyPr>
          <a:lstStyle/>
          <a:p>
            <a:r>
              <a:rPr lang="nl-NL"/>
              <a:t>bewerken</a:t>
            </a:r>
          </a:p>
        </p:txBody>
      </p:sp>
      <p:sp>
        <p:nvSpPr>
          <p:cNvPr id="5" name="Document 4">
            <a:extLst>
              <a:ext uri="{FF2B5EF4-FFF2-40B4-BE49-F238E27FC236}">
                <a16:creationId xmlns:a16="http://schemas.microsoft.com/office/drawing/2014/main" id="{D1F48A4E-AEBA-7CE2-E871-C80BB773ADA1}"/>
              </a:ext>
            </a:extLst>
          </p:cNvPr>
          <p:cNvSpPr/>
          <p:nvPr/>
        </p:nvSpPr>
        <p:spPr>
          <a:xfrm>
            <a:off x="8943654" y="3029948"/>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W-Besluit</a:t>
            </a:r>
          </a:p>
        </p:txBody>
      </p:sp>
      <p:cxnSp>
        <p:nvCxnSpPr>
          <p:cNvPr id="9" name="Rechte verbindingslijn 8">
            <a:extLst>
              <a:ext uri="{FF2B5EF4-FFF2-40B4-BE49-F238E27FC236}">
                <a16:creationId xmlns:a16="http://schemas.microsoft.com/office/drawing/2014/main" id="{ED00C44B-78B8-DB52-76FA-A86B9DFAF71A}"/>
              </a:ext>
            </a:extLst>
          </p:cNvPr>
          <p:cNvCxnSpPr>
            <a:cxnSpLocks/>
          </p:cNvCxnSpPr>
          <p:nvPr/>
        </p:nvCxnSpPr>
        <p:spPr>
          <a:xfrm>
            <a:off x="9025428" y="358379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E742FFC-969B-2714-4494-D65980162ABE}"/>
              </a:ext>
            </a:extLst>
          </p:cNvPr>
          <p:cNvCxnSpPr>
            <a:cxnSpLocks/>
          </p:cNvCxnSpPr>
          <p:nvPr/>
        </p:nvCxnSpPr>
        <p:spPr>
          <a:xfrm>
            <a:off x="9177828" y="3580076"/>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DA14BE93-B4F6-6402-1009-54C63D7F998C}"/>
              </a:ext>
            </a:extLst>
          </p:cNvPr>
          <p:cNvSpPr txBox="1"/>
          <p:nvPr/>
        </p:nvSpPr>
        <p:spPr>
          <a:xfrm>
            <a:off x="8856123" y="4087190"/>
            <a:ext cx="1290009" cy="646331"/>
          </a:xfrm>
          <a:prstGeom prst="rect">
            <a:avLst/>
          </a:prstGeom>
          <a:noFill/>
        </p:spPr>
        <p:txBody>
          <a:bodyPr wrap="square">
            <a:spAutoFit/>
          </a:bodyPr>
          <a:lstStyle/>
          <a:p>
            <a:r>
              <a:rPr lang="nl-NL"/>
              <a:t>wijzigen met besluit </a:t>
            </a:r>
          </a:p>
        </p:txBody>
      </p:sp>
      <p:cxnSp>
        <p:nvCxnSpPr>
          <p:cNvPr id="6" name="Rechte verbindingslijn 5">
            <a:extLst>
              <a:ext uri="{FF2B5EF4-FFF2-40B4-BE49-F238E27FC236}">
                <a16:creationId xmlns:a16="http://schemas.microsoft.com/office/drawing/2014/main" id="{E835CFCB-1412-1321-08E9-BCC808799A0A}"/>
              </a:ext>
            </a:extLst>
          </p:cNvPr>
          <p:cNvCxnSpPr>
            <a:cxnSpLocks/>
          </p:cNvCxnSpPr>
          <p:nvPr/>
        </p:nvCxnSpPr>
        <p:spPr>
          <a:xfrm>
            <a:off x="9025428" y="346856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1C129147-D504-EBFC-A633-2D469548A661}"/>
              </a:ext>
            </a:extLst>
          </p:cNvPr>
          <p:cNvSpPr/>
          <p:nvPr/>
        </p:nvSpPr>
        <p:spPr>
          <a:xfrm>
            <a:off x="8960288" y="33814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8" name="Ovaal 17">
            <a:extLst>
              <a:ext uri="{FF2B5EF4-FFF2-40B4-BE49-F238E27FC236}">
                <a16:creationId xmlns:a16="http://schemas.microsoft.com/office/drawing/2014/main" id="{F15ABCE0-6489-B498-C782-CC1AC1B18F4D}"/>
              </a:ext>
            </a:extLst>
          </p:cNvPr>
          <p:cNvSpPr/>
          <p:nvPr/>
        </p:nvSpPr>
        <p:spPr>
          <a:xfrm>
            <a:off x="2591826" y="5371430"/>
            <a:ext cx="2104352" cy="688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Landelijke voorziening</a:t>
            </a:r>
          </a:p>
        </p:txBody>
      </p:sp>
      <p:sp>
        <p:nvSpPr>
          <p:cNvPr id="20" name="Pijl links 19">
            <a:extLst>
              <a:ext uri="{FF2B5EF4-FFF2-40B4-BE49-F238E27FC236}">
                <a16:creationId xmlns:a16="http://schemas.microsoft.com/office/drawing/2014/main" id="{38A98BF9-D4C9-0DE9-54FD-9F3E9E6C8887}"/>
              </a:ext>
            </a:extLst>
          </p:cNvPr>
          <p:cNvSpPr/>
          <p:nvPr/>
        </p:nvSpPr>
        <p:spPr>
          <a:xfrm rot="12341049">
            <a:off x="2138120" y="5247611"/>
            <a:ext cx="907412" cy="5018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Pijl links 21">
            <a:extLst>
              <a:ext uri="{FF2B5EF4-FFF2-40B4-BE49-F238E27FC236}">
                <a16:creationId xmlns:a16="http://schemas.microsoft.com/office/drawing/2014/main" id="{E795CE0A-9F14-63EF-4B32-38A47489A2AD}"/>
              </a:ext>
            </a:extLst>
          </p:cNvPr>
          <p:cNvSpPr/>
          <p:nvPr/>
        </p:nvSpPr>
        <p:spPr>
          <a:xfrm rot="1803409">
            <a:off x="2225963" y="1899052"/>
            <a:ext cx="907412" cy="501879"/>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86BBF291-9C70-706E-B5C4-0910D5D0DB25}"/>
              </a:ext>
            </a:extLst>
          </p:cNvPr>
          <p:cNvSpPr/>
          <p:nvPr/>
        </p:nvSpPr>
        <p:spPr>
          <a:xfrm>
            <a:off x="1004710" y="1553154"/>
            <a:ext cx="1981847" cy="68765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Lokale software</a:t>
            </a:r>
          </a:p>
        </p:txBody>
      </p:sp>
      <p:sp>
        <p:nvSpPr>
          <p:cNvPr id="15" name="Ring 14">
            <a:extLst>
              <a:ext uri="{FF2B5EF4-FFF2-40B4-BE49-F238E27FC236}">
                <a16:creationId xmlns:a16="http://schemas.microsoft.com/office/drawing/2014/main" id="{4F6AA20C-9FDA-3FA6-9158-0E21C4C0512D}"/>
              </a:ext>
            </a:extLst>
          </p:cNvPr>
          <p:cNvSpPr/>
          <p:nvPr/>
        </p:nvSpPr>
        <p:spPr>
          <a:xfrm>
            <a:off x="8411849" y="2415209"/>
            <a:ext cx="2178556" cy="2582408"/>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33120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8F1DCA-6812-EE28-90B6-6CB2458B03AE}"/>
              </a:ext>
            </a:extLst>
          </p:cNvPr>
          <p:cNvSpPr>
            <a:spLocks noGrp="1"/>
          </p:cNvSpPr>
          <p:nvPr>
            <p:ph type="title"/>
          </p:nvPr>
        </p:nvSpPr>
        <p:spPr/>
        <p:txBody>
          <a:bodyPr/>
          <a:lstStyle/>
          <a:p>
            <a:r>
              <a:rPr lang="nl-NL"/>
              <a:t>Wijzigingsbesluit: </a:t>
            </a:r>
          </a:p>
        </p:txBody>
      </p:sp>
      <p:sp>
        <p:nvSpPr>
          <p:cNvPr id="3" name="Tijdelijke aanduiding voor inhoud 2">
            <a:extLst>
              <a:ext uri="{FF2B5EF4-FFF2-40B4-BE49-F238E27FC236}">
                <a16:creationId xmlns:a16="http://schemas.microsoft.com/office/drawing/2014/main" id="{00FAFD2A-96C3-0901-894D-CBCD7ADDB4DF}"/>
              </a:ext>
            </a:extLst>
          </p:cNvPr>
          <p:cNvSpPr>
            <a:spLocks noGrp="1"/>
          </p:cNvSpPr>
          <p:nvPr>
            <p:ph idx="1"/>
          </p:nvPr>
        </p:nvSpPr>
        <p:spPr>
          <a:xfrm>
            <a:off x="1080000" y="1800000"/>
            <a:ext cx="9949244" cy="4500000"/>
          </a:xfrm>
        </p:spPr>
        <p:txBody>
          <a:bodyPr/>
          <a:lstStyle/>
          <a:p>
            <a:r>
              <a:rPr lang="nl-NL"/>
              <a:t>Specificeert wat gaat </a:t>
            </a:r>
            <a:r>
              <a:rPr lang="nl-NL" b="1"/>
              <a:t>veranderen</a:t>
            </a:r>
            <a:r>
              <a:rPr lang="nl-NL"/>
              <a:t> aan de regeling</a:t>
            </a:r>
          </a:p>
          <a:p>
            <a:pPr lvl="1"/>
            <a:r>
              <a:rPr lang="nl-NL"/>
              <a:t>‘Was -&gt; Wordt’</a:t>
            </a:r>
          </a:p>
          <a:p>
            <a:pPr lvl="1"/>
            <a:endParaRPr lang="nl-NL"/>
          </a:p>
          <a:p>
            <a:r>
              <a:rPr lang="nl-NL"/>
              <a:t>Tekst</a:t>
            </a:r>
          </a:p>
          <a:p>
            <a:pPr lvl="1"/>
            <a:r>
              <a:rPr lang="nl-NL" b="1"/>
              <a:t>Renvooi</a:t>
            </a:r>
            <a:r>
              <a:rPr lang="nl-NL"/>
              <a:t>weergave</a:t>
            </a:r>
          </a:p>
          <a:p>
            <a:pPr lvl="1"/>
            <a:endParaRPr lang="nl-NL"/>
          </a:p>
          <a:p>
            <a:r>
              <a:rPr lang="nl-NL"/>
              <a:t>Geometrie</a:t>
            </a:r>
          </a:p>
          <a:p>
            <a:pPr lvl="1"/>
            <a:r>
              <a:rPr lang="nl-NL" b="1"/>
              <a:t>Vervangen</a:t>
            </a:r>
            <a:r>
              <a:rPr lang="nl-NL"/>
              <a:t> geometrieën</a:t>
            </a:r>
          </a:p>
          <a:p>
            <a:pPr lvl="1"/>
            <a:endParaRPr lang="nl-NL"/>
          </a:p>
        </p:txBody>
      </p:sp>
    </p:spTree>
    <p:extLst>
      <p:ext uri="{BB962C8B-B14F-4D97-AF65-F5344CB8AC3E}">
        <p14:creationId xmlns:p14="http://schemas.microsoft.com/office/powerpoint/2010/main" val="4060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9A357FA-A656-F239-955B-B379AF7FEB06}"/>
              </a:ext>
            </a:extLst>
          </p:cNvPr>
          <p:cNvSpPr>
            <a:spLocks noGrp="1"/>
          </p:cNvSpPr>
          <p:nvPr>
            <p:ph type="title"/>
          </p:nvPr>
        </p:nvSpPr>
        <p:spPr/>
        <p:txBody>
          <a:bodyPr/>
          <a:lstStyle/>
          <a:p>
            <a:r>
              <a:rPr lang="nl-NL"/>
              <a:t>Wijzigingsbesluit voorbeeld</a:t>
            </a:r>
          </a:p>
        </p:txBody>
      </p:sp>
      <p:pic>
        <p:nvPicPr>
          <p:cNvPr id="10" name="Afbeelding 9" descr="Afbeelding met tekst, Webpagina, Website, software&#10;&#10;Automatisch gegenereerde beschrijving">
            <a:extLst>
              <a:ext uri="{FF2B5EF4-FFF2-40B4-BE49-F238E27FC236}">
                <a16:creationId xmlns:a16="http://schemas.microsoft.com/office/drawing/2014/main" id="{C3B278A6-E252-967E-787B-523C92953791}"/>
              </a:ext>
            </a:extLst>
          </p:cNvPr>
          <p:cNvPicPr>
            <a:picLocks noChangeAspect="1"/>
          </p:cNvPicPr>
          <p:nvPr/>
        </p:nvPicPr>
        <p:blipFill rotWithShape="1">
          <a:blip r:embed="rId3"/>
          <a:srcRect t="11184"/>
          <a:stretch/>
        </p:blipFill>
        <p:spPr>
          <a:xfrm>
            <a:off x="1078800" y="1800000"/>
            <a:ext cx="8230038" cy="472497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 name="Afbeelding 1">
            <a:extLst>
              <a:ext uri="{FF2B5EF4-FFF2-40B4-BE49-F238E27FC236}">
                <a16:creationId xmlns:a16="http://schemas.microsoft.com/office/drawing/2014/main" id="{5BF5E5D1-6161-FE14-2198-8D0E783E7B3F}"/>
              </a:ext>
            </a:extLst>
          </p:cNvPr>
          <p:cNvPicPr>
            <a:picLocks noChangeAspect="1"/>
          </p:cNvPicPr>
          <p:nvPr/>
        </p:nvPicPr>
        <p:blipFill rotWithShape="1">
          <a:blip r:embed="rId4"/>
          <a:srcRect r="10079"/>
          <a:stretch/>
        </p:blipFill>
        <p:spPr>
          <a:xfrm>
            <a:off x="4827314" y="1616485"/>
            <a:ext cx="6874829" cy="466090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618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9A357FA-A656-F239-955B-B379AF7FEB06}"/>
              </a:ext>
            </a:extLst>
          </p:cNvPr>
          <p:cNvSpPr>
            <a:spLocks noGrp="1"/>
          </p:cNvSpPr>
          <p:nvPr>
            <p:ph type="title"/>
          </p:nvPr>
        </p:nvSpPr>
        <p:spPr/>
        <p:txBody>
          <a:bodyPr/>
          <a:lstStyle/>
          <a:p>
            <a:r>
              <a:rPr lang="nl-NL"/>
              <a:t>Wijzigingen in het plan gemarkeerd (‘Renvooi’)</a:t>
            </a:r>
          </a:p>
        </p:txBody>
      </p:sp>
      <p:pic>
        <p:nvPicPr>
          <p:cNvPr id="6" name="Afbeelding 5" descr="Afbeelding met tekst, Webpagina, Website, software&#10;&#10;Automatisch gegenereerde beschrijving">
            <a:extLst>
              <a:ext uri="{FF2B5EF4-FFF2-40B4-BE49-F238E27FC236}">
                <a16:creationId xmlns:a16="http://schemas.microsoft.com/office/drawing/2014/main" id="{B5E6E9CD-54EE-F3A9-CB7E-58470FCEEF09}"/>
              </a:ext>
            </a:extLst>
          </p:cNvPr>
          <p:cNvPicPr>
            <a:picLocks noChangeAspect="1"/>
          </p:cNvPicPr>
          <p:nvPr/>
        </p:nvPicPr>
        <p:blipFill rotWithShape="1">
          <a:blip r:embed="rId3"/>
          <a:srcRect l="36587" t="12583" r="-726" b="29077"/>
          <a:stretch/>
        </p:blipFill>
        <p:spPr>
          <a:xfrm>
            <a:off x="1110843" y="1629088"/>
            <a:ext cx="8384426" cy="492975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Afbeelding 6" descr="Afbeelding met tekst, Webpagina, Website, software&#10;&#10;Automatisch gegenereerde beschrijving">
            <a:extLst>
              <a:ext uri="{FF2B5EF4-FFF2-40B4-BE49-F238E27FC236}">
                <a16:creationId xmlns:a16="http://schemas.microsoft.com/office/drawing/2014/main" id="{8473B3F5-7A55-5CBA-8B30-0715B6262495}"/>
              </a:ext>
            </a:extLst>
          </p:cNvPr>
          <p:cNvPicPr>
            <a:picLocks noChangeAspect="1"/>
          </p:cNvPicPr>
          <p:nvPr/>
        </p:nvPicPr>
        <p:blipFill rotWithShape="1">
          <a:blip r:embed="rId3"/>
          <a:srcRect l="36588" t="70181" r="11281" b="2103"/>
          <a:stretch/>
        </p:blipFill>
        <p:spPr>
          <a:xfrm>
            <a:off x="3088361" y="3180645"/>
            <a:ext cx="8121631" cy="279117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26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BCF49-7CFD-32E6-53D2-F5B8CC5DB06B}"/>
              </a:ext>
            </a:extLst>
          </p:cNvPr>
          <p:cNvSpPr>
            <a:spLocks noGrp="1"/>
          </p:cNvSpPr>
          <p:nvPr>
            <p:ph type="title"/>
          </p:nvPr>
        </p:nvSpPr>
        <p:spPr/>
        <p:txBody>
          <a:bodyPr/>
          <a:lstStyle/>
          <a:p>
            <a:r>
              <a:rPr lang="nl-NL"/>
              <a:t>Wijzigen van werkingsgebieden door vervanging </a:t>
            </a:r>
          </a:p>
        </p:txBody>
      </p:sp>
      <p:pic>
        <p:nvPicPr>
          <p:cNvPr id="8" name="Afbeelding 7" descr="Afbeelding met tekst, software, Webpagina, Website&#10;&#10;Automatisch gegenereerde beschrijving">
            <a:extLst>
              <a:ext uri="{FF2B5EF4-FFF2-40B4-BE49-F238E27FC236}">
                <a16:creationId xmlns:a16="http://schemas.microsoft.com/office/drawing/2014/main" id="{F2EDE022-51A6-BE21-1B07-AB1E60840F3E}"/>
              </a:ext>
            </a:extLst>
          </p:cNvPr>
          <p:cNvPicPr>
            <a:picLocks noChangeAspect="1"/>
          </p:cNvPicPr>
          <p:nvPr/>
        </p:nvPicPr>
        <p:blipFill rotWithShape="1">
          <a:blip r:embed="rId3"/>
          <a:srcRect l="36375" t="13931" r="9681" b="58882"/>
          <a:stretch/>
        </p:blipFill>
        <p:spPr>
          <a:xfrm>
            <a:off x="842933" y="1941689"/>
            <a:ext cx="9565422" cy="311631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Afbeelding 9" descr="Afbeelding met tekst, schermopname, kaart&#10;&#10;Automatisch gegenereerde beschrijving">
            <a:extLst>
              <a:ext uri="{FF2B5EF4-FFF2-40B4-BE49-F238E27FC236}">
                <a16:creationId xmlns:a16="http://schemas.microsoft.com/office/drawing/2014/main" id="{D3861576-F2A8-9F16-81AF-BABC3D89AC2F}"/>
              </a:ext>
            </a:extLst>
          </p:cNvPr>
          <p:cNvPicPr>
            <a:picLocks noChangeAspect="1"/>
          </p:cNvPicPr>
          <p:nvPr/>
        </p:nvPicPr>
        <p:blipFill rotWithShape="1">
          <a:blip r:embed="rId4"/>
          <a:srcRect l="34264" t="28761" r="10108" b="16190"/>
          <a:stretch/>
        </p:blipFill>
        <p:spPr>
          <a:xfrm>
            <a:off x="7394222" y="3905956"/>
            <a:ext cx="4323644" cy="276577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6240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Parallel wijzigen omgevingsplan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4014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afzonderlijk voorbereiden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116668"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Gebogen verbindingslijn 2">
            <a:extLst>
              <a:ext uri="{FF2B5EF4-FFF2-40B4-BE49-F238E27FC236}">
                <a16:creationId xmlns:a16="http://schemas.microsoft.com/office/drawing/2014/main" id="{4ACAE77D-E61B-EE6E-B1AC-7DCC0B38FFC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8072853F-D8B8-997A-7684-502BD007928C}"/>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E1D87783-1970-67B6-C7BB-411AFFCF0C0F}"/>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CAB18BFB-9F7E-C6C1-2268-029D7ED2CEA2}"/>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FAC7B242-971A-874C-B030-7A18DE43FD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A6B51B2-2ACD-54E9-623E-058253C2E708}"/>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34432BC-CDEF-E4CF-3724-D200E50424C8}"/>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54B6FC66-4930-1F31-9DC2-58D78B1717D5}"/>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8" name="Ovaal 17">
            <a:extLst>
              <a:ext uri="{FF2B5EF4-FFF2-40B4-BE49-F238E27FC236}">
                <a16:creationId xmlns:a16="http://schemas.microsoft.com/office/drawing/2014/main" id="{076A8793-62BC-F2E9-5FC8-0A3777203DD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0" name="Document 19">
            <a:extLst>
              <a:ext uri="{FF2B5EF4-FFF2-40B4-BE49-F238E27FC236}">
                <a16:creationId xmlns:a16="http://schemas.microsoft.com/office/drawing/2014/main" id="{E29BA51B-74D6-8CEB-0E1D-C732AF1BA2A4}"/>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Rechte verbindingslijn 20">
            <a:extLst>
              <a:ext uri="{FF2B5EF4-FFF2-40B4-BE49-F238E27FC236}">
                <a16:creationId xmlns:a16="http://schemas.microsoft.com/office/drawing/2014/main" id="{4F6AE278-A9B0-5899-1223-CFFCDDA1A384}"/>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F8D7CA4-4ADE-C4B6-8B45-A130EACEC6E3}"/>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78EB1040-5405-B02A-27A0-E140B58E4AF7}"/>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244BC44B-3989-9496-C93F-49C991953ED0}"/>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2F807A75-06B7-B270-8BA6-ADF08A6856E4}"/>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9" name="Ovaal 58">
            <a:extLst>
              <a:ext uri="{FF2B5EF4-FFF2-40B4-BE49-F238E27FC236}">
                <a16:creationId xmlns:a16="http://schemas.microsoft.com/office/drawing/2014/main" id="{C352EED5-FACA-C1E8-B351-A84558D62532}"/>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7" name="Ovaal 66">
            <a:extLst>
              <a:ext uri="{FF2B5EF4-FFF2-40B4-BE49-F238E27FC236}">
                <a16:creationId xmlns:a16="http://schemas.microsoft.com/office/drawing/2014/main" id="{E243E690-FEB5-0CC7-C0E6-3486E3A824A9}"/>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68" name="Rechte verbindingslijn met pijl 67">
            <a:extLst>
              <a:ext uri="{FF2B5EF4-FFF2-40B4-BE49-F238E27FC236}">
                <a16:creationId xmlns:a16="http://schemas.microsoft.com/office/drawing/2014/main" id="{A40A083B-5313-6DA5-2BD4-27DDD84EC36C}"/>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Ovaal 76">
            <a:extLst>
              <a:ext uri="{FF2B5EF4-FFF2-40B4-BE49-F238E27FC236}">
                <a16:creationId xmlns:a16="http://schemas.microsoft.com/office/drawing/2014/main" id="{17ADD390-9633-246D-7DE5-3258E6F3517D}"/>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78" name="Rechte verbindingslijn 77">
            <a:extLst>
              <a:ext uri="{FF2B5EF4-FFF2-40B4-BE49-F238E27FC236}">
                <a16:creationId xmlns:a16="http://schemas.microsoft.com/office/drawing/2014/main" id="{001556C9-9A7A-39E6-3F79-8A835F5117EE}"/>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7" name="Document 46">
            <a:extLst>
              <a:ext uri="{FF2B5EF4-FFF2-40B4-BE49-F238E27FC236}">
                <a16:creationId xmlns:a16="http://schemas.microsoft.com/office/drawing/2014/main" id="{BDA8B096-A58E-2DC2-4E18-BAF8FEF97B37}"/>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ACE3B86A-30DD-E665-8EA1-F6F281DAB48D}"/>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879344-7C34-DAEF-7FEB-FAF38A3A5624}"/>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788B4E8-F060-9C43-D988-C9A1F2EDFA40}"/>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64C5B72B-951E-D576-8DBE-48358F9E9EF5}"/>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4E983F07-506E-A9C5-5E67-EB9074EA8F1F}"/>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90A14D55-B3FB-5AE0-984F-0792F5774D4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55" name="Ovaal 54">
            <a:extLst>
              <a:ext uri="{FF2B5EF4-FFF2-40B4-BE49-F238E27FC236}">
                <a16:creationId xmlns:a16="http://schemas.microsoft.com/office/drawing/2014/main" id="{022794A5-ED80-4B02-6964-DBB14DA72643}"/>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6" name="Document 55">
            <a:extLst>
              <a:ext uri="{FF2B5EF4-FFF2-40B4-BE49-F238E27FC236}">
                <a16:creationId xmlns:a16="http://schemas.microsoft.com/office/drawing/2014/main" id="{990777F5-00F0-E9F9-9D3F-FC20D3027A48}"/>
              </a:ext>
            </a:extLst>
          </p:cNvPr>
          <p:cNvSpPr/>
          <p:nvPr/>
        </p:nvSpPr>
        <p:spPr>
          <a:xfrm>
            <a:off x="3164898" y="1313996"/>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5" name="Rechte verbindingslijn 64">
            <a:extLst>
              <a:ext uri="{FF2B5EF4-FFF2-40B4-BE49-F238E27FC236}">
                <a16:creationId xmlns:a16="http://schemas.microsoft.com/office/drawing/2014/main" id="{94CE7788-D36F-1886-B336-27E1253FF3A0}"/>
              </a:ext>
            </a:extLst>
          </p:cNvPr>
          <p:cNvCxnSpPr>
            <a:cxnSpLocks/>
          </p:cNvCxnSpPr>
          <p:nvPr/>
        </p:nvCxnSpPr>
        <p:spPr>
          <a:xfrm>
            <a:off x="3330307" y="15017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44B40FB7-34BA-4666-B49F-04FA706158BF}"/>
              </a:ext>
            </a:extLst>
          </p:cNvPr>
          <p:cNvCxnSpPr>
            <a:cxnSpLocks/>
          </p:cNvCxnSpPr>
          <p:nvPr/>
        </p:nvCxnSpPr>
        <p:spPr>
          <a:xfrm>
            <a:off x="3330307" y="16541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FCD0FCCD-9ABB-D847-3870-3AD895C097A4}"/>
              </a:ext>
            </a:extLst>
          </p:cNvPr>
          <p:cNvCxnSpPr>
            <a:cxnSpLocks/>
          </p:cNvCxnSpPr>
          <p:nvPr/>
        </p:nvCxnSpPr>
        <p:spPr>
          <a:xfrm>
            <a:off x="3330307" y="179908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D0014EC2-E4A6-6B84-0925-D7C9CD719043}"/>
              </a:ext>
            </a:extLst>
          </p:cNvPr>
          <p:cNvCxnSpPr>
            <a:cxnSpLocks/>
          </p:cNvCxnSpPr>
          <p:nvPr/>
        </p:nvCxnSpPr>
        <p:spPr>
          <a:xfrm>
            <a:off x="3330307" y="20853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805F045F-C335-4669-273B-A2B804151914}"/>
              </a:ext>
            </a:extLst>
          </p:cNvPr>
          <p:cNvCxnSpPr>
            <a:cxnSpLocks/>
          </p:cNvCxnSpPr>
          <p:nvPr/>
        </p:nvCxnSpPr>
        <p:spPr>
          <a:xfrm>
            <a:off x="3330307" y="2226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74" name="Ovaal 73">
            <a:extLst>
              <a:ext uri="{FF2B5EF4-FFF2-40B4-BE49-F238E27FC236}">
                <a16:creationId xmlns:a16="http://schemas.microsoft.com/office/drawing/2014/main" id="{31F652FE-CEF2-5468-D3BD-06AAED4CC52B}"/>
              </a:ext>
            </a:extLst>
          </p:cNvPr>
          <p:cNvSpPr/>
          <p:nvPr/>
        </p:nvSpPr>
        <p:spPr>
          <a:xfrm>
            <a:off x="3167591" y="14200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75" name="Ovaal 74">
            <a:extLst>
              <a:ext uri="{FF2B5EF4-FFF2-40B4-BE49-F238E27FC236}">
                <a16:creationId xmlns:a16="http://schemas.microsoft.com/office/drawing/2014/main" id="{D9F18D98-1591-EAB0-AA55-0F38062FFDE5}"/>
              </a:ext>
            </a:extLst>
          </p:cNvPr>
          <p:cNvSpPr/>
          <p:nvPr/>
        </p:nvSpPr>
        <p:spPr>
          <a:xfrm>
            <a:off x="3179576" y="2046332"/>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9" name="Document 28">
            <a:extLst>
              <a:ext uri="{FF2B5EF4-FFF2-40B4-BE49-F238E27FC236}">
                <a16:creationId xmlns:a16="http://schemas.microsoft.com/office/drawing/2014/main" id="{2AE66B3B-6CFD-7C8B-5E04-42E2538DE1CE}"/>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93D9D99C-1B33-EE1B-504F-0CD56C403DEA}"/>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CA108E9F-E4FE-0179-F70B-67FE66468906}"/>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68A1809-27C8-A351-87E6-81320E721264}"/>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36DBF277-ADA5-2371-866B-3CC26EB3818C}"/>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9C087DC6-E987-8A9D-22C7-58BA265E4D16}"/>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B25256B5-47D0-6460-1F9D-86372E6A8BC6}"/>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01702B82-3AED-AE75-51C7-BCC9B38FDDD0}"/>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53" name="Ovaal 52">
            <a:extLst>
              <a:ext uri="{FF2B5EF4-FFF2-40B4-BE49-F238E27FC236}">
                <a16:creationId xmlns:a16="http://schemas.microsoft.com/office/drawing/2014/main" id="{FDBBBEAB-BF10-30D2-77FC-3BE7082CF6A8}"/>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Tree>
    <p:extLst>
      <p:ext uri="{BB962C8B-B14F-4D97-AF65-F5344CB8AC3E}">
        <p14:creationId xmlns:p14="http://schemas.microsoft.com/office/powerpoint/2010/main" val="219152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1490E-647C-F6BA-65F2-8C14FC8611B5}"/>
              </a:ext>
            </a:extLst>
          </p:cNvPr>
          <p:cNvSpPr>
            <a:spLocks noGrp="1"/>
          </p:cNvSpPr>
          <p:nvPr>
            <p:ph type="title"/>
          </p:nvPr>
        </p:nvSpPr>
        <p:spPr/>
        <p:txBody>
          <a:bodyPr/>
          <a:lstStyle/>
          <a:p>
            <a:r>
              <a:rPr lang="nl-NL" dirty="0"/>
              <a:t>Inleiding en context</a:t>
            </a:r>
          </a:p>
        </p:txBody>
      </p:sp>
      <p:pic>
        <p:nvPicPr>
          <p:cNvPr id="8" name="Afbeelding 7" descr="Afbeelding met schets, Plan, Technische tekening, schematisch&#10;&#10;Automatisch gegenereerde beschrijving">
            <a:extLst>
              <a:ext uri="{FF2B5EF4-FFF2-40B4-BE49-F238E27FC236}">
                <a16:creationId xmlns:a16="http://schemas.microsoft.com/office/drawing/2014/main" id="{4F964BFE-A8E3-96C8-4204-818B388D2E12}"/>
              </a:ext>
            </a:extLst>
          </p:cNvPr>
          <p:cNvPicPr>
            <a:picLocks noChangeAspect="1"/>
          </p:cNvPicPr>
          <p:nvPr/>
        </p:nvPicPr>
        <p:blipFill>
          <a:blip r:embed="rId2"/>
          <a:stretch>
            <a:fillRect/>
          </a:stretch>
        </p:blipFill>
        <p:spPr>
          <a:xfrm>
            <a:off x="1078800" y="1800000"/>
            <a:ext cx="7429500" cy="3175000"/>
          </a:xfrm>
          <a:prstGeom prst="rect">
            <a:avLst/>
          </a:prstGeom>
        </p:spPr>
      </p:pic>
      <p:pic>
        <p:nvPicPr>
          <p:cNvPr id="6" name="Afbeelding 5" descr="Afbeelding met gebouw, hemel, wolk, buitenshuis&#10;&#10;Automatisch gegenereerde beschrijving">
            <a:extLst>
              <a:ext uri="{FF2B5EF4-FFF2-40B4-BE49-F238E27FC236}">
                <a16:creationId xmlns:a16="http://schemas.microsoft.com/office/drawing/2014/main" id="{564527C3-C220-02C9-CB4D-081EE7A326EA}"/>
              </a:ext>
            </a:extLst>
          </p:cNvPr>
          <p:cNvPicPr>
            <a:picLocks noChangeAspect="1"/>
          </p:cNvPicPr>
          <p:nvPr/>
        </p:nvPicPr>
        <p:blipFill>
          <a:blip r:embed="rId3"/>
          <a:stretch>
            <a:fillRect/>
          </a:stretch>
        </p:blipFill>
        <p:spPr>
          <a:xfrm>
            <a:off x="6803334" y="2731807"/>
            <a:ext cx="4756606" cy="3572740"/>
          </a:xfrm>
          <a:prstGeom prst="rect">
            <a:avLst/>
          </a:prstGeom>
        </p:spPr>
      </p:pic>
    </p:spTree>
    <p:extLst>
      <p:ext uri="{BB962C8B-B14F-4D97-AF65-F5344CB8AC3E}">
        <p14:creationId xmlns:p14="http://schemas.microsoft.com/office/powerpoint/2010/main" val="33966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mogelijk conflict</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352903"/>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6748693" y="3275706"/>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Document 37">
            <a:extLst>
              <a:ext uri="{FF2B5EF4-FFF2-40B4-BE49-F238E27FC236}">
                <a16:creationId xmlns:a16="http://schemas.microsoft.com/office/drawing/2014/main" id="{8C761BF8-9400-724E-A38A-EC8D07A970B0}"/>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a:extLst>
              <a:ext uri="{FF2B5EF4-FFF2-40B4-BE49-F238E27FC236}">
                <a16:creationId xmlns:a16="http://schemas.microsoft.com/office/drawing/2014/main" id="{7E07291A-0009-0741-D4A9-FBA614619E36}"/>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4E105AC-0E14-1B93-723B-D366F6D7B269}"/>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785ABA60-F0C7-149B-6D04-7C900DF26402}"/>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111CE073-D5A3-3455-FD1B-855F860DFD15}"/>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3E5FC626-5A8E-C93A-E355-97D6E0926D61}"/>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7B90D709-D42C-B8FE-3409-41EDA029793E}"/>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Ovaal 60">
            <a:extLst>
              <a:ext uri="{FF2B5EF4-FFF2-40B4-BE49-F238E27FC236}">
                <a16:creationId xmlns:a16="http://schemas.microsoft.com/office/drawing/2014/main" id="{66A70902-1DDE-11B7-72AA-F71496FE1AC4}"/>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2" name="Ovaal 61">
            <a:extLst>
              <a:ext uri="{FF2B5EF4-FFF2-40B4-BE49-F238E27FC236}">
                <a16:creationId xmlns:a16="http://schemas.microsoft.com/office/drawing/2014/main" id="{CE34FE3D-B0FD-E642-6C4B-86F715AAF615}"/>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3" name="Gebogen verbindingslijn 2">
            <a:extLst>
              <a:ext uri="{FF2B5EF4-FFF2-40B4-BE49-F238E27FC236}">
                <a16:creationId xmlns:a16="http://schemas.microsoft.com/office/drawing/2014/main" id="{4ACAE77D-E61B-EE6E-B1AC-7DCC0B38FFC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8072853F-D8B8-997A-7684-502BD007928C}"/>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E1D87783-1970-67B6-C7BB-411AFFCF0C0F}"/>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CAB18BFB-9F7E-C6C1-2268-029D7ED2CEA2}"/>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FAC7B242-971A-874C-B030-7A18DE43FD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A6B51B2-2ACD-54E9-623E-058253C2E708}"/>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A34432BC-CDEF-E4CF-3724-D200E50424C8}"/>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54B6FC66-4930-1F31-9DC2-58D78B1717D5}"/>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8" name="Ovaal 17">
            <a:extLst>
              <a:ext uri="{FF2B5EF4-FFF2-40B4-BE49-F238E27FC236}">
                <a16:creationId xmlns:a16="http://schemas.microsoft.com/office/drawing/2014/main" id="{076A8793-62BC-F2E9-5FC8-0A3777203DD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0" name="Document 19">
            <a:extLst>
              <a:ext uri="{FF2B5EF4-FFF2-40B4-BE49-F238E27FC236}">
                <a16:creationId xmlns:a16="http://schemas.microsoft.com/office/drawing/2014/main" id="{E29BA51B-74D6-8CEB-0E1D-C732AF1BA2A4}"/>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1" name="Rechte verbindingslijn 20">
            <a:extLst>
              <a:ext uri="{FF2B5EF4-FFF2-40B4-BE49-F238E27FC236}">
                <a16:creationId xmlns:a16="http://schemas.microsoft.com/office/drawing/2014/main" id="{4F6AE278-A9B0-5899-1223-CFFCDDA1A384}"/>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F8D7CA4-4ADE-C4B6-8B45-A130EACEC6E3}"/>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78EB1040-5405-B02A-27A0-E140B58E4AF7}"/>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244BC44B-3989-9496-C93F-49C991953ED0}"/>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2F807A75-06B7-B270-8BA6-ADF08A6856E4}"/>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9" name="Ovaal 58">
            <a:extLst>
              <a:ext uri="{FF2B5EF4-FFF2-40B4-BE49-F238E27FC236}">
                <a16:creationId xmlns:a16="http://schemas.microsoft.com/office/drawing/2014/main" id="{C352EED5-FACA-C1E8-B351-A84558D62532}"/>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7" name="Ovaal 66">
            <a:extLst>
              <a:ext uri="{FF2B5EF4-FFF2-40B4-BE49-F238E27FC236}">
                <a16:creationId xmlns:a16="http://schemas.microsoft.com/office/drawing/2014/main" id="{E243E690-FEB5-0CC7-C0E6-3486E3A824A9}"/>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68" name="Rechte verbindingslijn met pijl 67">
            <a:extLst>
              <a:ext uri="{FF2B5EF4-FFF2-40B4-BE49-F238E27FC236}">
                <a16:creationId xmlns:a16="http://schemas.microsoft.com/office/drawing/2014/main" id="{A40A083B-5313-6DA5-2BD4-27DDD84EC36C}"/>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Gebogen verbindingslijn 69">
            <a:extLst>
              <a:ext uri="{FF2B5EF4-FFF2-40B4-BE49-F238E27FC236}">
                <a16:creationId xmlns:a16="http://schemas.microsoft.com/office/drawing/2014/main" id="{A9120ADA-E0A5-41F4-7C00-C90086DF5534}"/>
              </a:ext>
            </a:extLst>
          </p:cNvPr>
          <p:cNvCxnSpPr>
            <a:cxnSpLocks/>
            <a:stCxn id="20" idx="3"/>
            <a:endCxn id="19" idx="1"/>
          </p:cNvCxnSpPr>
          <p:nvPr/>
        </p:nvCxnSpPr>
        <p:spPr>
          <a:xfrm flipV="1">
            <a:off x="6133766" y="4089745"/>
            <a:ext cx="614927" cy="1408869"/>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7" name="Ovaal 76">
            <a:extLst>
              <a:ext uri="{FF2B5EF4-FFF2-40B4-BE49-F238E27FC236}">
                <a16:creationId xmlns:a16="http://schemas.microsoft.com/office/drawing/2014/main" id="{17ADD390-9633-246D-7DE5-3258E6F3517D}"/>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78" name="Rechte verbindingslijn 77">
            <a:extLst>
              <a:ext uri="{FF2B5EF4-FFF2-40B4-BE49-F238E27FC236}">
                <a16:creationId xmlns:a16="http://schemas.microsoft.com/office/drawing/2014/main" id="{001556C9-9A7A-39E6-3F79-8A835F5117EE}"/>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3782A107-36AE-B390-89A2-9615566DD0C4}"/>
              </a:ext>
            </a:extLst>
          </p:cNvPr>
          <p:cNvCxnSpPr>
            <a:cxnSpLocks/>
          </p:cNvCxnSpPr>
          <p:nvPr/>
        </p:nvCxnSpPr>
        <p:spPr>
          <a:xfrm>
            <a:off x="6995594" y="35010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81A70180-4C44-C0F1-511F-5984D162FFC2}"/>
              </a:ext>
            </a:extLst>
          </p:cNvPr>
          <p:cNvCxnSpPr>
            <a:cxnSpLocks/>
          </p:cNvCxnSpPr>
          <p:nvPr/>
        </p:nvCxnSpPr>
        <p:spPr>
          <a:xfrm>
            <a:off x="6995594" y="3653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13A9AC08-03F7-4ADE-5E7A-EAAC5BC93826}"/>
              </a:ext>
            </a:extLst>
          </p:cNvPr>
          <p:cNvCxnSpPr>
            <a:cxnSpLocks/>
          </p:cNvCxnSpPr>
          <p:nvPr/>
        </p:nvCxnSpPr>
        <p:spPr>
          <a:xfrm>
            <a:off x="6995594" y="37984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09C7A1C2-3B59-47A5-9CEC-0CD384F381D4}"/>
              </a:ext>
            </a:extLst>
          </p:cNvPr>
          <p:cNvCxnSpPr>
            <a:cxnSpLocks/>
          </p:cNvCxnSpPr>
          <p:nvPr/>
        </p:nvCxnSpPr>
        <p:spPr>
          <a:xfrm>
            <a:off x="6995594" y="430765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A2969707-0B69-1B20-515F-BAF26D67D0E7}"/>
              </a:ext>
            </a:extLst>
          </p:cNvPr>
          <p:cNvCxnSpPr>
            <a:cxnSpLocks/>
          </p:cNvCxnSpPr>
          <p:nvPr/>
        </p:nvCxnSpPr>
        <p:spPr>
          <a:xfrm>
            <a:off x="6995594" y="44489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5" name="Ovaal 84">
            <a:extLst>
              <a:ext uri="{FF2B5EF4-FFF2-40B4-BE49-F238E27FC236}">
                <a16:creationId xmlns:a16="http://schemas.microsoft.com/office/drawing/2014/main" id="{5BB3F97F-EB32-7825-6509-A4FC5DBEE522}"/>
              </a:ext>
            </a:extLst>
          </p:cNvPr>
          <p:cNvSpPr/>
          <p:nvPr/>
        </p:nvSpPr>
        <p:spPr>
          <a:xfrm>
            <a:off x="6832878" y="34193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86" name="Ovaal 85">
            <a:extLst>
              <a:ext uri="{FF2B5EF4-FFF2-40B4-BE49-F238E27FC236}">
                <a16:creationId xmlns:a16="http://schemas.microsoft.com/office/drawing/2014/main" id="{5012E9BE-9492-3CB7-5813-25C9C96B4B43}"/>
              </a:ext>
            </a:extLst>
          </p:cNvPr>
          <p:cNvSpPr/>
          <p:nvPr/>
        </p:nvSpPr>
        <p:spPr>
          <a:xfrm>
            <a:off x="6844863" y="426868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87" name="Ovaal 86">
            <a:extLst>
              <a:ext uri="{FF2B5EF4-FFF2-40B4-BE49-F238E27FC236}">
                <a16:creationId xmlns:a16="http://schemas.microsoft.com/office/drawing/2014/main" id="{5DE57927-7A63-982C-EEAF-B238D5429CD6}"/>
              </a:ext>
            </a:extLst>
          </p:cNvPr>
          <p:cNvSpPr/>
          <p:nvPr/>
        </p:nvSpPr>
        <p:spPr>
          <a:xfrm>
            <a:off x="6844863" y="39234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88" name="Rechte verbindingslijn 87">
            <a:extLst>
              <a:ext uri="{FF2B5EF4-FFF2-40B4-BE49-F238E27FC236}">
                <a16:creationId xmlns:a16="http://schemas.microsoft.com/office/drawing/2014/main" id="{E40B9092-E24F-8980-B8B6-1D7806D680C6}"/>
              </a:ext>
            </a:extLst>
          </p:cNvPr>
          <p:cNvCxnSpPr>
            <a:cxnSpLocks/>
          </p:cNvCxnSpPr>
          <p:nvPr/>
        </p:nvCxnSpPr>
        <p:spPr>
          <a:xfrm>
            <a:off x="7003029" y="403870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6" name="Document 105">
            <a:extLst>
              <a:ext uri="{FF2B5EF4-FFF2-40B4-BE49-F238E27FC236}">
                <a16:creationId xmlns:a16="http://schemas.microsoft.com/office/drawing/2014/main" id="{DF3F034B-19AC-355C-CB2A-EB17EA100C8D}"/>
              </a:ext>
            </a:extLst>
          </p:cNvPr>
          <p:cNvSpPr/>
          <p:nvPr/>
        </p:nvSpPr>
        <p:spPr>
          <a:xfrm>
            <a:off x="10233485" y="3049951"/>
            <a:ext cx="1349298" cy="1628078"/>
          </a:xfrm>
          <a:prstGeom prst="flowChartDocumen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Document 46">
            <a:extLst>
              <a:ext uri="{FF2B5EF4-FFF2-40B4-BE49-F238E27FC236}">
                <a16:creationId xmlns:a16="http://schemas.microsoft.com/office/drawing/2014/main" id="{BDA8B096-A58E-2DC2-4E18-BAF8FEF97B37}"/>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ACE3B86A-30DD-E665-8EA1-F6F281DAB48D}"/>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879344-7C34-DAEF-7FEB-FAF38A3A5624}"/>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C788B4E8-F060-9C43-D988-C9A1F2EDFA40}"/>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64C5B72B-951E-D576-8DBE-48358F9E9EF5}"/>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4E983F07-506E-A9C5-5E67-EB9074EA8F1F}"/>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90A14D55-B3FB-5AE0-984F-0792F5774D4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55" name="Ovaal 54">
            <a:extLst>
              <a:ext uri="{FF2B5EF4-FFF2-40B4-BE49-F238E27FC236}">
                <a16:creationId xmlns:a16="http://schemas.microsoft.com/office/drawing/2014/main" id="{022794A5-ED80-4B02-6964-DBB14DA72643}"/>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6" name="Document 55">
            <a:extLst>
              <a:ext uri="{FF2B5EF4-FFF2-40B4-BE49-F238E27FC236}">
                <a16:creationId xmlns:a16="http://schemas.microsoft.com/office/drawing/2014/main" id="{990777F5-00F0-E9F9-9D3F-FC20D3027A48}"/>
              </a:ext>
            </a:extLst>
          </p:cNvPr>
          <p:cNvSpPr/>
          <p:nvPr/>
        </p:nvSpPr>
        <p:spPr>
          <a:xfrm>
            <a:off x="3164898" y="1313996"/>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5" name="Rechte verbindingslijn 64">
            <a:extLst>
              <a:ext uri="{FF2B5EF4-FFF2-40B4-BE49-F238E27FC236}">
                <a16:creationId xmlns:a16="http://schemas.microsoft.com/office/drawing/2014/main" id="{94CE7788-D36F-1886-B336-27E1253FF3A0}"/>
              </a:ext>
            </a:extLst>
          </p:cNvPr>
          <p:cNvCxnSpPr>
            <a:cxnSpLocks/>
          </p:cNvCxnSpPr>
          <p:nvPr/>
        </p:nvCxnSpPr>
        <p:spPr>
          <a:xfrm>
            <a:off x="3330307" y="15017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44B40FB7-34BA-4666-B49F-04FA706158BF}"/>
              </a:ext>
            </a:extLst>
          </p:cNvPr>
          <p:cNvCxnSpPr>
            <a:cxnSpLocks/>
          </p:cNvCxnSpPr>
          <p:nvPr/>
        </p:nvCxnSpPr>
        <p:spPr>
          <a:xfrm>
            <a:off x="3330307" y="165412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FCD0FCCD-9ABB-D847-3870-3AD895C097A4}"/>
              </a:ext>
            </a:extLst>
          </p:cNvPr>
          <p:cNvCxnSpPr>
            <a:cxnSpLocks/>
          </p:cNvCxnSpPr>
          <p:nvPr/>
        </p:nvCxnSpPr>
        <p:spPr>
          <a:xfrm>
            <a:off x="3330307" y="179908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D0014EC2-E4A6-6B84-0925-D7C9CD719043}"/>
              </a:ext>
            </a:extLst>
          </p:cNvPr>
          <p:cNvCxnSpPr>
            <a:cxnSpLocks/>
          </p:cNvCxnSpPr>
          <p:nvPr/>
        </p:nvCxnSpPr>
        <p:spPr>
          <a:xfrm>
            <a:off x="3330307" y="20853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805F045F-C335-4669-273B-A2B804151914}"/>
              </a:ext>
            </a:extLst>
          </p:cNvPr>
          <p:cNvCxnSpPr>
            <a:cxnSpLocks/>
          </p:cNvCxnSpPr>
          <p:nvPr/>
        </p:nvCxnSpPr>
        <p:spPr>
          <a:xfrm>
            <a:off x="3330307" y="2226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74" name="Ovaal 73">
            <a:extLst>
              <a:ext uri="{FF2B5EF4-FFF2-40B4-BE49-F238E27FC236}">
                <a16:creationId xmlns:a16="http://schemas.microsoft.com/office/drawing/2014/main" id="{31F652FE-CEF2-5468-D3BD-06AAED4CC52B}"/>
              </a:ext>
            </a:extLst>
          </p:cNvPr>
          <p:cNvSpPr/>
          <p:nvPr/>
        </p:nvSpPr>
        <p:spPr>
          <a:xfrm>
            <a:off x="3167591" y="14200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75" name="Ovaal 74">
            <a:extLst>
              <a:ext uri="{FF2B5EF4-FFF2-40B4-BE49-F238E27FC236}">
                <a16:creationId xmlns:a16="http://schemas.microsoft.com/office/drawing/2014/main" id="{D9F18D98-1591-EAB0-AA55-0F38062FFDE5}"/>
              </a:ext>
            </a:extLst>
          </p:cNvPr>
          <p:cNvSpPr/>
          <p:nvPr/>
        </p:nvSpPr>
        <p:spPr>
          <a:xfrm>
            <a:off x="3179576" y="2046332"/>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4" name="Document 3">
            <a:extLst>
              <a:ext uri="{FF2B5EF4-FFF2-40B4-BE49-F238E27FC236}">
                <a16:creationId xmlns:a16="http://schemas.microsoft.com/office/drawing/2014/main" id="{D893BB24-89C4-01AB-0905-601A0699DDF9}"/>
              </a:ext>
            </a:extLst>
          </p:cNvPr>
          <p:cNvSpPr/>
          <p:nvPr/>
        </p:nvSpPr>
        <p:spPr>
          <a:xfrm>
            <a:off x="5471643" y="42807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8" name="Rechte verbindingslijn 7">
            <a:extLst>
              <a:ext uri="{FF2B5EF4-FFF2-40B4-BE49-F238E27FC236}">
                <a16:creationId xmlns:a16="http://schemas.microsoft.com/office/drawing/2014/main" id="{9D40B20B-2966-36A9-054A-E404F43804A6}"/>
              </a:ext>
            </a:extLst>
          </p:cNvPr>
          <p:cNvCxnSpPr>
            <a:cxnSpLocks/>
          </p:cNvCxnSpPr>
          <p:nvPr/>
        </p:nvCxnSpPr>
        <p:spPr>
          <a:xfrm>
            <a:off x="5514652" y="463666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Ovaal 22">
            <a:extLst>
              <a:ext uri="{FF2B5EF4-FFF2-40B4-BE49-F238E27FC236}">
                <a16:creationId xmlns:a16="http://schemas.microsoft.com/office/drawing/2014/main" id="{BC1380C3-28C2-B432-A0F1-9C06B731C1F7}"/>
              </a:ext>
            </a:extLst>
          </p:cNvPr>
          <p:cNvSpPr/>
          <p:nvPr/>
        </p:nvSpPr>
        <p:spPr>
          <a:xfrm>
            <a:off x="5478694" y="45266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25" name="Rechte verbindingslijn 24">
            <a:extLst>
              <a:ext uri="{FF2B5EF4-FFF2-40B4-BE49-F238E27FC236}">
                <a16:creationId xmlns:a16="http://schemas.microsoft.com/office/drawing/2014/main" id="{ADD58555-0498-5AA0-7873-FA6BC606DB7D}"/>
              </a:ext>
            </a:extLst>
          </p:cNvPr>
          <p:cNvCxnSpPr>
            <a:cxnSpLocks/>
          </p:cNvCxnSpPr>
          <p:nvPr/>
        </p:nvCxnSpPr>
        <p:spPr>
          <a:xfrm>
            <a:off x="5530804" y="485654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6F760D6F-6424-98B4-A849-8EFC0E837529}"/>
              </a:ext>
            </a:extLst>
          </p:cNvPr>
          <p:cNvCxnSpPr>
            <a:cxnSpLocks/>
          </p:cNvCxnSpPr>
          <p:nvPr/>
        </p:nvCxnSpPr>
        <p:spPr>
          <a:xfrm>
            <a:off x="5530804" y="49977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2848C08F-7365-A5D8-49DF-88FAE7538699}"/>
              </a:ext>
            </a:extLst>
          </p:cNvPr>
          <p:cNvSpPr/>
          <p:nvPr/>
        </p:nvSpPr>
        <p:spPr>
          <a:xfrm>
            <a:off x="5467161" y="481757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grpSp>
        <p:nvGrpSpPr>
          <p:cNvPr id="29" name="Groep 28">
            <a:extLst>
              <a:ext uri="{FF2B5EF4-FFF2-40B4-BE49-F238E27FC236}">
                <a16:creationId xmlns:a16="http://schemas.microsoft.com/office/drawing/2014/main" id="{C92F8B29-C4B1-A8DF-CBC1-D126D440E5F9}"/>
              </a:ext>
            </a:extLst>
          </p:cNvPr>
          <p:cNvGrpSpPr/>
          <p:nvPr/>
        </p:nvGrpSpPr>
        <p:grpSpPr>
          <a:xfrm>
            <a:off x="8800554" y="1894221"/>
            <a:ext cx="1133707" cy="1025912"/>
            <a:chOff x="8800554" y="1894221"/>
            <a:chExt cx="1133707" cy="1025912"/>
          </a:xfrm>
        </p:grpSpPr>
        <p:sp>
          <p:nvSpPr>
            <p:cNvPr id="112" name="Document 111">
              <a:extLst>
                <a:ext uri="{FF2B5EF4-FFF2-40B4-BE49-F238E27FC236}">
                  <a16:creationId xmlns:a16="http://schemas.microsoft.com/office/drawing/2014/main" id="{161C0E99-41CE-6EE8-BB65-1F8D5F3B5F36}"/>
                </a:ext>
              </a:extLst>
            </p:cNvPr>
            <p:cNvSpPr/>
            <p:nvPr/>
          </p:nvSpPr>
          <p:spPr>
            <a:xfrm>
              <a:off x="8800554" y="189422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3" name="Rechte verbindingslijn 112">
              <a:extLst>
                <a:ext uri="{FF2B5EF4-FFF2-40B4-BE49-F238E27FC236}">
                  <a16:creationId xmlns:a16="http://schemas.microsoft.com/office/drawing/2014/main" id="{0D514970-30CF-136A-84AA-30F8C1052A68}"/>
                </a:ext>
              </a:extLst>
            </p:cNvPr>
            <p:cNvCxnSpPr>
              <a:cxnSpLocks/>
            </p:cNvCxnSpPr>
            <p:nvPr/>
          </p:nvCxnSpPr>
          <p:spPr>
            <a:xfrm>
              <a:off x="8882328" y="244806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E515DFEA-AB80-7C25-5D96-68B2232702FF}"/>
                </a:ext>
              </a:extLst>
            </p:cNvPr>
            <p:cNvCxnSpPr>
              <a:cxnSpLocks/>
            </p:cNvCxnSpPr>
            <p:nvPr/>
          </p:nvCxnSpPr>
          <p:spPr>
            <a:xfrm>
              <a:off x="9034728" y="244434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E0ED5BE3-15A9-A831-B506-C86F1EE6E44F}"/>
                </a:ext>
              </a:extLst>
            </p:cNvPr>
            <p:cNvCxnSpPr>
              <a:cxnSpLocks/>
            </p:cNvCxnSpPr>
            <p:nvPr/>
          </p:nvCxnSpPr>
          <p:spPr>
            <a:xfrm>
              <a:off x="8882328" y="23046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5" name="Ovaal 114">
              <a:extLst>
                <a:ext uri="{FF2B5EF4-FFF2-40B4-BE49-F238E27FC236}">
                  <a16:creationId xmlns:a16="http://schemas.microsoft.com/office/drawing/2014/main" id="{8FB25F8E-B597-2E94-CA38-9B4AACF5BE56}"/>
                </a:ext>
              </a:extLst>
            </p:cNvPr>
            <p:cNvSpPr/>
            <p:nvPr/>
          </p:nvSpPr>
          <p:spPr>
            <a:xfrm>
              <a:off x="8817188" y="22348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sp>
        <p:nvSpPr>
          <p:cNvPr id="120" name="Tekstvak 119">
            <a:extLst>
              <a:ext uri="{FF2B5EF4-FFF2-40B4-BE49-F238E27FC236}">
                <a16:creationId xmlns:a16="http://schemas.microsoft.com/office/drawing/2014/main" id="{6B229085-B3D4-9CBF-785C-D777C3DD6C7B}"/>
              </a:ext>
            </a:extLst>
          </p:cNvPr>
          <p:cNvSpPr txBox="1"/>
          <p:nvPr/>
        </p:nvSpPr>
        <p:spPr>
          <a:xfrm>
            <a:off x="7694724" y="2766111"/>
            <a:ext cx="436338" cy="461665"/>
          </a:xfrm>
          <a:prstGeom prst="rect">
            <a:avLst/>
          </a:prstGeom>
          <a:noFill/>
        </p:spPr>
        <p:txBody>
          <a:bodyPr wrap="none" rtlCol="0">
            <a:spAutoFit/>
          </a:bodyPr>
          <a:lstStyle/>
          <a:p>
            <a:r>
              <a:rPr lang="nl-NL" sz="2400">
                <a:solidFill>
                  <a:srgbClr val="FF0000"/>
                </a:solidFill>
              </a:rPr>
              <a:t>✘</a:t>
            </a:r>
          </a:p>
        </p:txBody>
      </p:sp>
      <p:sp>
        <p:nvSpPr>
          <p:cNvPr id="121" name="Tekstvak 120">
            <a:extLst>
              <a:ext uri="{FF2B5EF4-FFF2-40B4-BE49-F238E27FC236}">
                <a16:creationId xmlns:a16="http://schemas.microsoft.com/office/drawing/2014/main" id="{55CC99EE-5872-E686-5428-E6A4A32C49D3}"/>
              </a:ext>
            </a:extLst>
          </p:cNvPr>
          <p:cNvSpPr txBox="1"/>
          <p:nvPr/>
        </p:nvSpPr>
        <p:spPr>
          <a:xfrm>
            <a:off x="9775378" y="2963980"/>
            <a:ext cx="436338" cy="461665"/>
          </a:xfrm>
          <a:prstGeom prst="rect">
            <a:avLst/>
          </a:prstGeom>
          <a:noFill/>
        </p:spPr>
        <p:txBody>
          <a:bodyPr wrap="none" rtlCol="0">
            <a:spAutoFit/>
          </a:bodyPr>
          <a:lstStyle/>
          <a:p>
            <a:r>
              <a:rPr lang="nl-NL" sz="2400">
                <a:solidFill>
                  <a:srgbClr val="FF0000"/>
                </a:solidFill>
              </a:rPr>
              <a:t>✘</a:t>
            </a:r>
          </a:p>
        </p:txBody>
      </p:sp>
      <p:sp>
        <p:nvSpPr>
          <p:cNvPr id="15" name="Ring 14">
            <a:extLst>
              <a:ext uri="{FF2B5EF4-FFF2-40B4-BE49-F238E27FC236}">
                <a16:creationId xmlns:a16="http://schemas.microsoft.com/office/drawing/2014/main" id="{04DCF099-22F2-3795-F244-9BEC3D3D49AC}"/>
              </a:ext>
            </a:extLst>
          </p:cNvPr>
          <p:cNvSpPr/>
          <p:nvPr/>
        </p:nvSpPr>
        <p:spPr>
          <a:xfrm>
            <a:off x="8488896" y="2096726"/>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8" name="Ring 27">
            <a:extLst>
              <a:ext uri="{FF2B5EF4-FFF2-40B4-BE49-F238E27FC236}">
                <a16:creationId xmlns:a16="http://schemas.microsoft.com/office/drawing/2014/main" id="{1E1256A6-29AD-8F4C-76A5-98866DFC1C43}"/>
              </a:ext>
            </a:extLst>
          </p:cNvPr>
          <p:cNvSpPr/>
          <p:nvPr/>
        </p:nvSpPr>
        <p:spPr>
          <a:xfrm>
            <a:off x="6520661" y="4002154"/>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30" name="Rechte verbindingslijn 29">
            <a:extLst>
              <a:ext uri="{FF2B5EF4-FFF2-40B4-BE49-F238E27FC236}">
                <a16:creationId xmlns:a16="http://schemas.microsoft.com/office/drawing/2014/main" id="{C539179D-1EB1-F1AD-C436-40779A0358D1}"/>
              </a:ext>
            </a:extLst>
          </p:cNvPr>
          <p:cNvCxnSpPr>
            <a:cxnSpLocks/>
            <a:stCxn id="28" idx="0"/>
            <a:endCxn id="15" idx="3"/>
          </p:cNvCxnSpPr>
          <p:nvPr/>
        </p:nvCxnSpPr>
        <p:spPr>
          <a:xfrm flipV="1">
            <a:off x="6916858" y="2770427"/>
            <a:ext cx="1688081" cy="1231727"/>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35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20" grpId="0"/>
      <p:bldP spid="121" grpId="0"/>
      <p:bldP spid="15"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oplossen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352903"/>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2265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4200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04633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9" name="Document 68">
            <a:extLst>
              <a:ext uri="{FF2B5EF4-FFF2-40B4-BE49-F238E27FC236}">
                <a16:creationId xmlns:a16="http://schemas.microsoft.com/office/drawing/2014/main" id="{8D3AAF65-B2FB-93CE-ACC2-7D58E6FC24BF}"/>
              </a:ext>
            </a:extLst>
          </p:cNvPr>
          <p:cNvSpPr/>
          <p:nvPr/>
        </p:nvSpPr>
        <p:spPr>
          <a:xfrm>
            <a:off x="10151516" y="3094471"/>
            <a:ext cx="1349298" cy="1628078"/>
          </a:xfrm>
          <a:prstGeom prst="flowChartDocumen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1" name="Rechte verbindingslijn 70">
            <a:extLst>
              <a:ext uri="{FF2B5EF4-FFF2-40B4-BE49-F238E27FC236}">
                <a16:creationId xmlns:a16="http://schemas.microsoft.com/office/drawing/2014/main" id="{394795C8-B77F-08F8-4F1A-43451548AD1F}"/>
              </a:ext>
            </a:extLst>
          </p:cNvPr>
          <p:cNvCxnSpPr>
            <a:cxnSpLocks/>
          </p:cNvCxnSpPr>
          <p:nvPr/>
        </p:nvCxnSpPr>
        <p:spPr>
          <a:xfrm>
            <a:off x="10312829" y="32445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C4639B78-4E93-CF65-BF2C-467E258912E4}"/>
              </a:ext>
            </a:extLst>
          </p:cNvPr>
          <p:cNvCxnSpPr>
            <a:cxnSpLocks/>
          </p:cNvCxnSpPr>
          <p:nvPr/>
        </p:nvCxnSpPr>
        <p:spPr>
          <a:xfrm>
            <a:off x="10312829" y="33969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7EAFF6D0-780B-8CD2-544D-04DD88DD6E43}"/>
              </a:ext>
            </a:extLst>
          </p:cNvPr>
          <p:cNvCxnSpPr>
            <a:cxnSpLocks/>
          </p:cNvCxnSpPr>
          <p:nvPr/>
        </p:nvCxnSpPr>
        <p:spPr>
          <a:xfrm>
            <a:off x="10312829" y="354193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827C7A3-321C-16D0-3E42-F328D0862A89}"/>
              </a:ext>
            </a:extLst>
          </p:cNvPr>
          <p:cNvCxnSpPr>
            <a:cxnSpLocks/>
          </p:cNvCxnSpPr>
          <p:nvPr/>
        </p:nvCxnSpPr>
        <p:spPr>
          <a:xfrm>
            <a:off x="10312829" y="405117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B3970A3D-50A5-8F1E-2538-D8FC3AE4BD6B}"/>
              </a:ext>
            </a:extLst>
          </p:cNvPr>
          <p:cNvCxnSpPr>
            <a:cxnSpLocks/>
          </p:cNvCxnSpPr>
          <p:nvPr/>
        </p:nvCxnSpPr>
        <p:spPr>
          <a:xfrm>
            <a:off x="10312829" y="419242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9" name="Ovaal 88">
            <a:extLst>
              <a:ext uri="{FF2B5EF4-FFF2-40B4-BE49-F238E27FC236}">
                <a16:creationId xmlns:a16="http://schemas.microsoft.com/office/drawing/2014/main" id="{6A76C555-73F4-A58D-5260-E9C9ED1BB836}"/>
              </a:ext>
            </a:extLst>
          </p:cNvPr>
          <p:cNvSpPr/>
          <p:nvPr/>
        </p:nvSpPr>
        <p:spPr>
          <a:xfrm>
            <a:off x="10150113" y="316287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0" name="Ovaal 89">
            <a:extLst>
              <a:ext uri="{FF2B5EF4-FFF2-40B4-BE49-F238E27FC236}">
                <a16:creationId xmlns:a16="http://schemas.microsoft.com/office/drawing/2014/main" id="{C73BA683-D88C-2DA2-F0EF-5DA75A1020AF}"/>
              </a:ext>
            </a:extLst>
          </p:cNvPr>
          <p:cNvSpPr/>
          <p:nvPr/>
        </p:nvSpPr>
        <p:spPr>
          <a:xfrm>
            <a:off x="10162098" y="401220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91" name="Ovaal 90">
            <a:extLst>
              <a:ext uri="{FF2B5EF4-FFF2-40B4-BE49-F238E27FC236}">
                <a16:creationId xmlns:a16="http://schemas.microsoft.com/office/drawing/2014/main" id="{C0287926-8F8C-2C0A-9030-59A498A70B92}"/>
              </a:ext>
            </a:extLst>
          </p:cNvPr>
          <p:cNvSpPr/>
          <p:nvPr/>
        </p:nvSpPr>
        <p:spPr>
          <a:xfrm>
            <a:off x="10162098" y="36669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92" name="Rechte verbindingslijn 91">
            <a:extLst>
              <a:ext uri="{FF2B5EF4-FFF2-40B4-BE49-F238E27FC236}">
                <a16:creationId xmlns:a16="http://schemas.microsoft.com/office/drawing/2014/main" id="{ADBD9471-848E-B2CA-0686-EBF7C9AA668D}"/>
              </a:ext>
            </a:extLst>
          </p:cNvPr>
          <p:cNvCxnSpPr>
            <a:cxnSpLocks/>
          </p:cNvCxnSpPr>
          <p:nvPr/>
        </p:nvCxnSpPr>
        <p:spPr>
          <a:xfrm>
            <a:off x="10320264" y="3782226"/>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0CEC72ED-E39E-15BF-086C-435FDD434A26}"/>
              </a:ext>
            </a:extLst>
          </p:cNvPr>
          <p:cNvCxnSpPr>
            <a:cxnSpLocks/>
          </p:cNvCxnSpPr>
          <p:nvPr/>
        </p:nvCxnSpPr>
        <p:spPr>
          <a:xfrm>
            <a:off x="10464181" y="419933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Ovaal 93">
            <a:extLst>
              <a:ext uri="{FF2B5EF4-FFF2-40B4-BE49-F238E27FC236}">
                <a16:creationId xmlns:a16="http://schemas.microsoft.com/office/drawing/2014/main" id="{187493FE-AF98-F0E2-4519-02E8AADA1272}"/>
              </a:ext>
            </a:extLst>
          </p:cNvPr>
          <p:cNvSpPr/>
          <p:nvPr/>
        </p:nvSpPr>
        <p:spPr>
          <a:xfrm>
            <a:off x="11333644" y="411331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 name="Gebogen verbindingslijn 2">
            <a:extLst>
              <a:ext uri="{FF2B5EF4-FFF2-40B4-BE49-F238E27FC236}">
                <a16:creationId xmlns:a16="http://schemas.microsoft.com/office/drawing/2014/main" id="{2766807E-CAF0-C6CD-6A8B-E2A52375353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1CAC1778-EEAC-EA07-9637-38C28A06B3F0}"/>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A3D86540-1677-6AFD-DF15-32EA21D656F4}"/>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29B3AE5-A0F2-6197-8848-4F89A98EAE14}"/>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BDD2CEC5-2260-4A28-EF0A-001B7D83FF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1BDB612-B935-77F2-CEEC-28280066AF6C}"/>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BB46BF4-AD0A-B92F-1C02-26569AEC4F57}"/>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Ovaal 14">
            <a:extLst>
              <a:ext uri="{FF2B5EF4-FFF2-40B4-BE49-F238E27FC236}">
                <a16:creationId xmlns:a16="http://schemas.microsoft.com/office/drawing/2014/main" id="{486E99B3-7A25-0329-593E-29352FEE9366}"/>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7" name="Ovaal 16">
            <a:extLst>
              <a:ext uri="{FF2B5EF4-FFF2-40B4-BE49-F238E27FC236}">
                <a16:creationId xmlns:a16="http://schemas.microsoft.com/office/drawing/2014/main" id="{AF395AB7-341E-1F9E-E6D1-0C8AAE5B6E7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8" name="Document 19">
            <a:extLst>
              <a:ext uri="{FF2B5EF4-FFF2-40B4-BE49-F238E27FC236}">
                <a16:creationId xmlns:a16="http://schemas.microsoft.com/office/drawing/2014/main" id="{8E8BF4F3-834F-A6C2-A3E6-B9A800853F9C}"/>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Rechte verbindingslijn 19">
            <a:extLst>
              <a:ext uri="{FF2B5EF4-FFF2-40B4-BE49-F238E27FC236}">
                <a16:creationId xmlns:a16="http://schemas.microsoft.com/office/drawing/2014/main" id="{D7DBE7E3-B935-E5D3-97E0-1404AAF84448}"/>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9EC4C78-6C55-CF84-11C2-1042D1DEAF9E}"/>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1CED1D-8692-AAC8-A9A7-1B1C19744135}"/>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6F0E349-49A7-4B45-2A70-36A1B8AE2B3F}"/>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2FFB5113-B641-62BB-E708-2C51496D5513}"/>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D16E60A6-596F-9983-71DB-D6C01E434F8D}"/>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7" name="Ovaal 36">
            <a:extLst>
              <a:ext uri="{FF2B5EF4-FFF2-40B4-BE49-F238E27FC236}">
                <a16:creationId xmlns:a16="http://schemas.microsoft.com/office/drawing/2014/main" id="{65E6D12B-8FEC-EEAB-50E9-B9DB7325E974}"/>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46" name="Rechte verbindingslijn met pijl 45">
            <a:extLst>
              <a:ext uri="{FF2B5EF4-FFF2-40B4-BE49-F238E27FC236}">
                <a16:creationId xmlns:a16="http://schemas.microsoft.com/office/drawing/2014/main" id="{7BF1B38E-C37F-8751-5030-83420FBE817D}"/>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bogen verbindingslijn 69">
            <a:extLst>
              <a:ext uri="{FF2B5EF4-FFF2-40B4-BE49-F238E27FC236}">
                <a16:creationId xmlns:a16="http://schemas.microsoft.com/office/drawing/2014/main" id="{FAAA5DD2-0262-F251-D77B-F8CD9FC46B3B}"/>
              </a:ext>
            </a:extLst>
          </p:cNvPr>
          <p:cNvCxnSpPr>
            <a:cxnSpLocks/>
            <a:stCxn id="18" idx="3"/>
          </p:cNvCxnSpPr>
          <p:nvPr/>
        </p:nvCxnSpPr>
        <p:spPr>
          <a:xfrm flipV="1">
            <a:off x="6133766" y="4089745"/>
            <a:ext cx="614927" cy="1408869"/>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Ovaal 57">
            <a:extLst>
              <a:ext uri="{FF2B5EF4-FFF2-40B4-BE49-F238E27FC236}">
                <a16:creationId xmlns:a16="http://schemas.microsoft.com/office/drawing/2014/main" id="{639C6567-5EEB-62AC-DDC4-966EB5424C48}"/>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59" name="Rechte verbindingslijn 58">
            <a:extLst>
              <a:ext uri="{FF2B5EF4-FFF2-40B4-BE49-F238E27FC236}">
                <a16:creationId xmlns:a16="http://schemas.microsoft.com/office/drawing/2014/main" id="{B59EF64E-091E-A2F1-8309-06EAB505D976}"/>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Document 46">
            <a:extLst>
              <a:ext uri="{FF2B5EF4-FFF2-40B4-BE49-F238E27FC236}">
                <a16:creationId xmlns:a16="http://schemas.microsoft.com/office/drawing/2014/main" id="{2E56EC69-5935-1CF0-B88D-C1AA32E5E563}"/>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8" name="Rechte verbindingslijn 67">
            <a:extLst>
              <a:ext uri="{FF2B5EF4-FFF2-40B4-BE49-F238E27FC236}">
                <a16:creationId xmlns:a16="http://schemas.microsoft.com/office/drawing/2014/main" id="{8670CB21-C288-49C0-FDF5-43CE7E65AA31}"/>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8C3C0619-8E9F-3CED-85B2-3BC1D54B409A}"/>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C6ECE5A-B8AA-6142-76CA-B919DB89B8AE}"/>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0D243D06-F2CC-62B4-1AB2-AE3B0C8742C8}"/>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EACCE5F-29DB-3366-D95E-DC562945153C}"/>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7796BB19-1E29-4503-4A6E-8AAE35C8839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86" name="Ovaal 85">
            <a:extLst>
              <a:ext uri="{FF2B5EF4-FFF2-40B4-BE49-F238E27FC236}">
                <a16:creationId xmlns:a16="http://schemas.microsoft.com/office/drawing/2014/main" id="{5AB9BAC8-0684-F922-E2A6-F0EFD2584EC6}"/>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5" name="Document 3">
            <a:extLst>
              <a:ext uri="{FF2B5EF4-FFF2-40B4-BE49-F238E27FC236}">
                <a16:creationId xmlns:a16="http://schemas.microsoft.com/office/drawing/2014/main" id="{293A84C2-6B6F-0A87-B283-8D8F5BF7C275}"/>
              </a:ext>
            </a:extLst>
          </p:cNvPr>
          <p:cNvSpPr/>
          <p:nvPr/>
        </p:nvSpPr>
        <p:spPr>
          <a:xfrm>
            <a:off x="5471643" y="42807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0" name="Rechte verbindingslijn 109">
            <a:extLst>
              <a:ext uri="{FF2B5EF4-FFF2-40B4-BE49-F238E27FC236}">
                <a16:creationId xmlns:a16="http://schemas.microsoft.com/office/drawing/2014/main" id="{00156962-63DD-98BA-2FA9-92B2795F4F41}"/>
              </a:ext>
            </a:extLst>
          </p:cNvPr>
          <p:cNvCxnSpPr>
            <a:cxnSpLocks/>
          </p:cNvCxnSpPr>
          <p:nvPr/>
        </p:nvCxnSpPr>
        <p:spPr>
          <a:xfrm>
            <a:off x="5514652" y="463666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7B3DA2AD-6EF0-9A07-2454-3E487AFFDFE2}"/>
              </a:ext>
            </a:extLst>
          </p:cNvPr>
          <p:cNvSpPr/>
          <p:nvPr/>
        </p:nvSpPr>
        <p:spPr>
          <a:xfrm>
            <a:off x="5478694" y="45266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16" name="Rechte verbindingslijn 115">
            <a:extLst>
              <a:ext uri="{FF2B5EF4-FFF2-40B4-BE49-F238E27FC236}">
                <a16:creationId xmlns:a16="http://schemas.microsoft.com/office/drawing/2014/main" id="{75CB5233-1E31-5FA4-E364-DDF7C95CC948}"/>
              </a:ext>
            </a:extLst>
          </p:cNvPr>
          <p:cNvCxnSpPr>
            <a:cxnSpLocks/>
          </p:cNvCxnSpPr>
          <p:nvPr/>
        </p:nvCxnSpPr>
        <p:spPr>
          <a:xfrm>
            <a:off x="5530804" y="485654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F5C1F7DA-0A7F-FC18-5E59-BC3C2132F83F}"/>
              </a:ext>
            </a:extLst>
          </p:cNvPr>
          <p:cNvCxnSpPr>
            <a:cxnSpLocks/>
          </p:cNvCxnSpPr>
          <p:nvPr/>
        </p:nvCxnSpPr>
        <p:spPr>
          <a:xfrm>
            <a:off x="5530804" y="49977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1" name="Ovaal 120">
            <a:extLst>
              <a:ext uri="{FF2B5EF4-FFF2-40B4-BE49-F238E27FC236}">
                <a16:creationId xmlns:a16="http://schemas.microsoft.com/office/drawing/2014/main" id="{C0F6E40E-D046-33BF-8664-D6FDC65A48DD}"/>
              </a:ext>
            </a:extLst>
          </p:cNvPr>
          <p:cNvSpPr/>
          <p:nvPr/>
        </p:nvSpPr>
        <p:spPr>
          <a:xfrm>
            <a:off x="5467161" y="481757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22" name="Document 18">
            <a:extLst>
              <a:ext uri="{FF2B5EF4-FFF2-40B4-BE49-F238E27FC236}">
                <a16:creationId xmlns:a16="http://schemas.microsoft.com/office/drawing/2014/main" id="{1C143ED5-37F8-20F3-E16A-FDAD1FCF5F58}"/>
              </a:ext>
            </a:extLst>
          </p:cNvPr>
          <p:cNvSpPr/>
          <p:nvPr/>
        </p:nvSpPr>
        <p:spPr>
          <a:xfrm>
            <a:off x="6748693" y="3275706"/>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3" name="Rechte verbindingslijn 122">
            <a:extLst>
              <a:ext uri="{FF2B5EF4-FFF2-40B4-BE49-F238E27FC236}">
                <a16:creationId xmlns:a16="http://schemas.microsoft.com/office/drawing/2014/main" id="{E8165CD6-D68E-55A4-5615-FC164EC4B864}"/>
              </a:ext>
            </a:extLst>
          </p:cNvPr>
          <p:cNvCxnSpPr>
            <a:cxnSpLocks/>
          </p:cNvCxnSpPr>
          <p:nvPr/>
        </p:nvCxnSpPr>
        <p:spPr>
          <a:xfrm>
            <a:off x="6995594" y="35010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078349FF-44EB-2F77-B061-BFA7B041B52F}"/>
              </a:ext>
            </a:extLst>
          </p:cNvPr>
          <p:cNvCxnSpPr>
            <a:cxnSpLocks/>
          </p:cNvCxnSpPr>
          <p:nvPr/>
        </p:nvCxnSpPr>
        <p:spPr>
          <a:xfrm>
            <a:off x="6995594" y="3653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03E530B2-14DB-65FD-E7B7-85D849BE65E0}"/>
              </a:ext>
            </a:extLst>
          </p:cNvPr>
          <p:cNvCxnSpPr>
            <a:cxnSpLocks/>
          </p:cNvCxnSpPr>
          <p:nvPr/>
        </p:nvCxnSpPr>
        <p:spPr>
          <a:xfrm>
            <a:off x="6995594" y="37984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15CB7BFC-378D-28AD-0968-8F946AA57E32}"/>
              </a:ext>
            </a:extLst>
          </p:cNvPr>
          <p:cNvCxnSpPr>
            <a:cxnSpLocks/>
          </p:cNvCxnSpPr>
          <p:nvPr/>
        </p:nvCxnSpPr>
        <p:spPr>
          <a:xfrm>
            <a:off x="6995594" y="430765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A4B11454-5395-9BFC-8A8C-F540629BC38A}"/>
              </a:ext>
            </a:extLst>
          </p:cNvPr>
          <p:cNvCxnSpPr>
            <a:cxnSpLocks/>
          </p:cNvCxnSpPr>
          <p:nvPr/>
        </p:nvCxnSpPr>
        <p:spPr>
          <a:xfrm>
            <a:off x="6995594" y="44489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1DD1A370-336B-7349-74C6-10ADDBAEA57F}"/>
              </a:ext>
            </a:extLst>
          </p:cNvPr>
          <p:cNvSpPr/>
          <p:nvPr/>
        </p:nvSpPr>
        <p:spPr>
          <a:xfrm>
            <a:off x="6832878" y="34193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29" name="Ovaal 128">
            <a:extLst>
              <a:ext uri="{FF2B5EF4-FFF2-40B4-BE49-F238E27FC236}">
                <a16:creationId xmlns:a16="http://schemas.microsoft.com/office/drawing/2014/main" id="{31B13A56-C2A5-0094-965E-A91A4A7FB184}"/>
              </a:ext>
            </a:extLst>
          </p:cNvPr>
          <p:cNvSpPr/>
          <p:nvPr/>
        </p:nvSpPr>
        <p:spPr>
          <a:xfrm>
            <a:off x="6844863" y="426868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30" name="Ovaal 129">
            <a:extLst>
              <a:ext uri="{FF2B5EF4-FFF2-40B4-BE49-F238E27FC236}">
                <a16:creationId xmlns:a16="http://schemas.microsoft.com/office/drawing/2014/main" id="{2F10CE3A-3155-5756-3AA3-A78B8D54EDF5}"/>
              </a:ext>
            </a:extLst>
          </p:cNvPr>
          <p:cNvSpPr/>
          <p:nvPr/>
        </p:nvSpPr>
        <p:spPr>
          <a:xfrm>
            <a:off x="6844863" y="39234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31" name="Rechte verbindingslijn 130">
            <a:extLst>
              <a:ext uri="{FF2B5EF4-FFF2-40B4-BE49-F238E27FC236}">
                <a16:creationId xmlns:a16="http://schemas.microsoft.com/office/drawing/2014/main" id="{F37820AF-FB4D-CD79-3D10-1D29A316D3FC}"/>
              </a:ext>
            </a:extLst>
          </p:cNvPr>
          <p:cNvCxnSpPr>
            <a:cxnSpLocks/>
          </p:cNvCxnSpPr>
          <p:nvPr/>
        </p:nvCxnSpPr>
        <p:spPr>
          <a:xfrm>
            <a:off x="7003029" y="403870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Document 37">
            <a:extLst>
              <a:ext uri="{FF2B5EF4-FFF2-40B4-BE49-F238E27FC236}">
                <a16:creationId xmlns:a16="http://schemas.microsoft.com/office/drawing/2014/main" id="{67D4D3EE-A7F8-5F09-AADC-72F16C3C2490}"/>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43">
            <a:extLst>
              <a:ext uri="{FF2B5EF4-FFF2-40B4-BE49-F238E27FC236}">
                <a16:creationId xmlns:a16="http://schemas.microsoft.com/office/drawing/2014/main" id="{C149FCDA-4440-8070-7FB5-7FE23222494C}"/>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B4700D13-DC7D-D1EE-4991-80F54C258B39}"/>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11A9439-9693-FC96-C51F-08812280CE85}"/>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6AA9ECDC-9E0C-E336-F7AE-59ADB5B529C0}"/>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C79C36A-C31F-F5BF-4C45-6BDF7E453F49}"/>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8EAA2ED-2664-85AB-D7C7-CF205FA98F16}"/>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A15A5AE8-7D41-DBA1-1B2A-1A806C05AC82}"/>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79" name="Ovaal 78">
            <a:extLst>
              <a:ext uri="{FF2B5EF4-FFF2-40B4-BE49-F238E27FC236}">
                <a16:creationId xmlns:a16="http://schemas.microsoft.com/office/drawing/2014/main" id="{90CD6D9F-518A-0AA0-A97D-0AF76A2BD640}"/>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80" name="Tekstvak 79">
            <a:extLst>
              <a:ext uri="{FF2B5EF4-FFF2-40B4-BE49-F238E27FC236}">
                <a16:creationId xmlns:a16="http://schemas.microsoft.com/office/drawing/2014/main" id="{84D38817-0D20-A68C-7270-B0F3595F37C1}"/>
              </a:ext>
            </a:extLst>
          </p:cNvPr>
          <p:cNvSpPr txBox="1"/>
          <p:nvPr/>
        </p:nvSpPr>
        <p:spPr>
          <a:xfrm>
            <a:off x="7694724" y="2766111"/>
            <a:ext cx="436338" cy="461665"/>
          </a:xfrm>
          <a:prstGeom prst="rect">
            <a:avLst/>
          </a:prstGeom>
          <a:noFill/>
        </p:spPr>
        <p:txBody>
          <a:bodyPr wrap="none" rtlCol="0">
            <a:spAutoFit/>
          </a:bodyPr>
          <a:lstStyle/>
          <a:p>
            <a:r>
              <a:rPr lang="nl-NL" sz="2400">
                <a:solidFill>
                  <a:srgbClr val="FF0000"/>
                </a:solidFill>
              </a:rPr>
              <a:t>✘</a:t>
            </a:r>
          </a:p>
        </p:txBody>
      </p:sp>
      <p:sp>
        <p:nvSpPr>
          <p:cNvPr id="38" name="Document 37">
            <a:extLst>
              <a:ext uri="{FF2B5EF4-FFF2-40B4-BE49-F238E27FC236}">
                <a16:creationId xmlns:a16="http://schemas.microsoft.com/office/drawing/2014/main" id="{8C761BF8-9400-724E-A38A-EC8D07A970B0}"/>
              </a:ext>
            </a:extLst>
          </p:cNvPr>
          <p:cNvSpPr/>
          <p:nvPr/>
        </p:nvSpPr>
        <p:spPr>
          <a:xfrm>
            <a:off x="8334253" y="151584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EB984060-4D9B-D1C4-0E01-F067D37CAC7D}"/>
              </a:ext>
            </a:extLst>
          </p:cNvPr>
          <p:cNvCxnSpPr>
            <a:cxnSpLocks/>
          </p:cNvCxnSpPr>
          <p:nvPr/>
        </p:nvCxnSpPr>
        <p:spPr>
          <a:xfrm>
            <a:off x="8495566" y="16659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D0AEC0-8A41-733F-8915-907AEC5AF733}"/>
              </a:ext>
            </a:extLst>
          </p:cNvPr>
          <p:cNvCxnSpPr>
            <a:cxnSpLocks/>
          </p:cNvCxnSpPr>
          <p:nvPr/>
        </p:nvCxnSpPr>
        <p:spPr>
          <a:xfrm>
            <a:off x="8495566" y="18183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DFEE7A29-0C3F-01CF-485C-653F793F2177}"/>
              </a:ext>
            </a:extLst>
          </p:cNvPr>
          <p:cNvCxnSpPr>
            <a:cxnSpLocks/>
          </p:cNvCxnSpPr>
          <p:nvPr/>
        </p:nvCxnSpPr>
        <p:spPr>
          <a:xfrm>
            <a:off x="8495566" y="196331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F4AAE2C-0F93-3C62-092C-FCE0224B9DA4}"/>
              </a:ext>
            </a:extLst>
          </p:cNvPr>
          <p:cNvCxnSpPr>
            <a:cxnSpLocks/>
          </p:cNvCxnSpPr>
          <p:nvPr/>
        </p:nvCxnSpPr>
        <p:spPr>
          <a:xfrm>
            <a:off x="8495566" y="2472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FFFF523-6AE7-154F-3B73-3C903A493CB0}"/>
              </a:ext>
            </a:extLst>
          </p:cNvPr>
          <p:cNvCxnSpPr>
            <a:cxnSpLocks/>
          </p:cNvCxnSpPr>
          <p:nvPr/>
        </p:nvCxnSpPr>
        <p:spPr>
          <a:xfrm>
            <a:off x="8495566" y="2613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577195FC-466B-ED25-86C3-8E12A1A9A382}"/>
              </a:ext>
            </a:extLst>
          </p:cNvPr>
          <p:cNvSpPr/>
          <p:nvPr/>
        </p:nvSpPr>
        <p:spPr>
          <a:xfrm>
            <a:off x="8332850" y="158424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5" name="Ovaal 54">
            <a:extLst>
              <a:ext uri="{FF2B5EF4-FFF2-40B4-BE49-F238E27FC236}">
                <a16:creationId xmlns:a16="http://schemas.microsoft.com/office/drawing/2014/main" id="{26A2A6AC-77B5-FD85-FD65-00F6F7367E26}"/>
              </a:ext>
            </a:extLst>
          </p:cNvPr>
          <p:cNvSpPr/>
          <p:nvPr/>
        </p:nvSpPr>
        <p:spPr>
          <a:xfrm>
            <a:off x="8344835" y="2433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6" name="Ovaal 55">
            <a:extLst>
              <a:ext uri="{FF2B5EF4-FFF2-40B4-BE49-F238E27FC236}">
                <a16:creationId xmlns:a16="http://schemas.microsoft.com/office/drawing/2014/main" id="{46F37512-AEAE-D087-2FD3-372EC998A3BC}"/>
              </a:ext>
            </a:extLst>
          </p:cNvPr>
          <p:cNvSpPr/>
          <p:nvPr/>
        </p:nvSpPr>
        <p:spPr>
          <a:xfrm>
            <a:off x="8344835" y="208835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65" name="Rechte verbindingslijn 64">
            <a:extLst>
              <a:ext uri="{FF2B5EF4-FFF2-40B4-BE49-F238E27FC236}">
                <a16:creationId xmlns:a16="http://schemas.microsoft.com/office/drawing/2014/main" id="{A861B7EC-B25D-7D74-1076-322CFF2F6F87}"/>
              </a:ext>
            </a:extLst>
          </p:cNvPr>
          <p:cNvCxnSpPr>
            <a:cxnSpLocks/>
          </p:cNvCxnSpPr>
          <p:nvPr/>
        </p:nvCxnSpPr>
        <p:spPr>
          <a:xfrm>
            <a:off x="8503001" y="2203602"/>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A407F9C3-78DA-413B-42E1-888EA5CC8118}"/>
              </a:ext>
            </a:extLst>
          </p:cNvPr>
          <p:cNvCxnSpPr>
            <a:cxnSpLocks/>
          </p:cNvCxnSpPr>
          <p:nvPr/>
        </p:nvCxnSpPr>
        <p:spPr>
          <a:xfrm>
            <a:off x="8646918" y="262070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2" name="Document 111">
            <a:extLst>
              <a:ext uri="{FF2B5EF4-FFF2-40B4-BE49-F238E27FC236}">
                <a16:creationId xmlns:a16="http://schemas.microsoft.com/office/drawing/2014/main" id="{161C0E99-41CE-6EE8-BB65-1F8D5F3B5F36}"/>
              </a:ext>
            </a:extLst>
          </p:cNvPr>
          <p:cNvSpPr/>
          <p:nvPr/>
        </p:nvSpPr>
        <p:spPr>
          <a:xfrm>
            <a:off x="9466294" y="209607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3" name="Rechte verbindingslijn 112">
            <a:extLst>
              <a:ext uri="{FF2B5EF4-FFF2-40B4-BE49-F238E27FC236}">
                <a16:creationId xmlns:a16="http://schemas.microsoft.com/office/drawing/2014/main" id="{0D514970-30CF-136A-84AA-30F8C1052A68}"/>
              </a:ext>
            </a:extLst>
          </p:cNvPr>
          <p:cNvCxnSpPr>
            <a:cxnSpLocks/>
          </p:cNvCxnSpPr>
          <p:nvPr/>
        </p:nvCxnSpPr>
        <p:spPr>
          <a:xfrm>
            <a:off x="9548068" y="26499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E515DFEA-AB80-7C25-5D96-68B2232702FF}"/>
              </a:ext>
            </a:extLst>
          </p:cNvPr>
          <p:cNvCxnSpPr>
            <a:cxnSpLocks/>
          </p:cNvCxnSpPr>
          <p:nvPr/>
        </p:nvCxnSpPr>
        <p:spPr>
          <a:xfrm>
            <a:off x="9700468" y="264619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46A547FE-6944-5593-329B-B52F902B75D1}"/>
              </a:ext>
            </a:extLst>
          </p:cNvPr>
          <p:cNvCxnSpPr>
            <a:cxnSpLocks/>
          </p:cNvCxnSpPr>
          <p:nvPr/>
        </p:nvCxnSpPr>
        <p:spPr>
          <a:xfrm>
            <a:off x="9548068" y="251878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5" name="Ovaal 114">
            <a:extLst>
              <a:ext uri="{FF2B5EF4-FFF2-40B4-BE49-F238E27FC236}">
                <a16:creationId xmlns:a16="http://schemas.microsoft.com/office/drawing/2014/main" id="{8FB25F8E-B597-2E94-CA38-9B4AACF5BE56}"/>
              </a:ext>
            </a:extLst>
          </p:cNvPr>
          <p:cNvSpPr/>
          <p:nvPr/>
        </p:nvSpPr>
        <p:spPr>
          <a:xfrm>
            <a:off x="9516381" y="245848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Tekstvak 118">
            <a:extLst>
              <a:ext uri="{FF2B5EF4-FFF2-40B4-BE49-F238E27FC236}">
                <a16:creationId xmlns:a16="http://schemas.microsoft.com/office/drawing/2014/main" id="{0D33170A-3B70-3B0B-A4E0-8D837D011369}"/>
              </a:ext>
            </a:extLst>
          </p:cNvPr>
          <p:cNvSpPr txBox="1"/>
          <p:nvPr/>
        </p:nvSpPr>
        <p:spPr>
          <a:xfrm>
            <a:off x="9207125" y="2719964"/>
            <a:ext cx="618512" cy="646331"/>
          </a:xfrm>
          <a:prstGeom prst="rect">
            <a:avLst/>
          </a:prstGeom>
          <a:noFill/>
        </p:spPr>
        <p:txBody>
          <a:bodyPr wrap="square" rtlCol="0">
            <a:spAutoFit/>
          </a:bodyPr>
          <a:lstStyle/>
          <a:p>
            <a:r>
              <a:rPr lang="nl-NL" sz="3600" b="1">
                <a:solidFill>
                  <a:srgbClr val="92D050"/>
                </a:solidFill>
              </a:rPr>
              <a:t>✓</a:t>
            </a:r>
          </a:p>
        </p:txBody>
      </p:sp>
      <p:sp>
        <p:nvSpPr>
          <p:cNvPr id="81" name="Tekstvak 80">
            <a:extLst>
              <a:ext uri="{FF2B5EF4-FFF2-40B4-BE49-F238E27FC236}">
                <a16:creationId xmlns:a16="http://schemas.microsoft.com/office/drawing/2014/main" id="{3719CADF-95DA-217F-AE4B-4111B14FA151}"/>
              </a:ext>
            </a:extLst>
          </p:cNvPr>
          <p:cNvSpPr txBox="1"/>
          <p:nvPr/>
        </p:nvSpPr>
        <p:spPr>
          <a:xfrm>
            <a:off x="8453357" y="2818134"/>
            <a:ext cx="618512" cy="646331"/>
          </a:xfrm>
          <a:prstGeom prst="rect">
            <a:avLst/>
          </a:prstGeom>
          <a:noFill/>
        </p:spPr>
        <p:txBody>
          <a:bodyPr wrap="square" rtlCol="0">
            <a:spAutoFit/>
          </a:bodyPr>
          <a:lstStyle/>
          <a:p>
            <a:r>
              <a:rPr lang="nl-NL" sz="3600" b="1">
                <a:solidFill>
                  <a:srgbClr val="92D050"/>
                </a:solidFill>
              </a:rPr>
              <a:t>✓</a:t>
            </a:r>
          </a:p>
        </p:txBody>
      </p:sp>
      <p:sp>
        <p:nvSpPr>
          <p:cNvPr id="4" name="Draaiende pijl 3">
            <a:extLst>
              <a:ext uri="{FF2B5EF4-FFF2-40B4-BE49-F238E27FC236}">
                <a16:creationId xmlns:a16="http://schemas.microsoft.com/office/drawing/2014/main" id="{2B1B418D-7283-5023-30FB-771C57F4A266}"/>
              </a:ext>
            </a:extLst>
          </p:cNvPr>
          <p:cNvSpPr/>
          <p:nvPr/>
        </p:nvSpPr>
        <p:spPr>
          <a:xfrm rot="7213739" flipH="1" flipV="1">
            <a:off x="6849053" y="2172408"/>
            <a:ext cx="2526914" cy="2650542"/>
          </a:xfrm>
          <a:prstGeom prst="circularArrow">
            <a:avLst>
              <a:gd name="adj1" fmla="val 8773"/>
              <a:gd name="adj2" fmla="val 1243554"/>
              <a:gd name="adj3" fmla="val 19889496"/>
              <a:gd name="adj4" fmla="val 12249973"/>
              <a:gd name="adj5" fmla="val 11268"/>
            </a:avLst>
          </a:prstGeom>
          <a:solidFill>
            <a:srgbClr val="92D0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51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wijzigen: de essentie</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3847165"/>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352903"/>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352903"/>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9110928" y="2352903"/>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2265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4200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04633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9" name="Document 68">
            <a:extLst>
              <a:ext uri="{FF2B5EF4-FFF2-40B4-BE49-F238E27FC236}">
                <a16:creationId xmlns:a16="http://schemas.microsoft.com/office/drawing/2014/main" id="{8D3AAF65-B2FB-93CE-ACC2-7D58E6FC24BF}"/>
              </a:ext>
            </a:extLst>
          </p:cNvPr>
          <p:cNvSpPr/>
          <p:nvPr/>
        </p:nvSpPr>
        <p:spPr>
          <a:xfrm>
            <a:off x="10151516" y="3094471"/>
            <a:ext cx="1349298" cy="1628078"/>
          </a:xfrm>
          <a:prstGeom prst="flowChartDocumen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1" name="Rechte verbindingslijn 70">
            <a:extLst>
              <a:ext uri="{FF2B5EF4-FFF2-40B4-BE49-F238E27FC236}">
                <a16:creationId xmlns:a16="http://schemas.microsoft.com/office/drawing/2014/main" id="{394795C8-B77F-08F8-4F1A-43451548AD1F}"/>
              </a:ext>
            </a:extLst>
          </p:cNvPr>
          <p:cNvCxnSpPr>
            <a:cxnSpLocks/>
          </p:cNvCxnSpPr>
          <p:nvPr/>
        </p:nvCxnSpPr>
        <p:spPr>
          <a:xfrm>
            <a:off x="10312829" y="32445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C4639B78-4E93-CF65-BF2C-467E258912E4}"/>
              </a:ext>
            </a:extLst>
          </p:cNvPr>
          <p:cNvCxnSpPr>
            <a:cxnSpLocks/>
          </p:cNvCxnSpPr>
          <p:nvPr/>
        </p:nvCxnSpPr>
        <p:spPr>
          <a:xfrm>
            <a:off x="10312829" y="339697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Rechte verbindingslijn 72">
            <a:extLst>
              <a:ext uri="{FF2B5EF4-FFF2-40B4-BE49-F238E27FC236}">
                <a16:creationId xmlns:a16="http://schemas.microsoft.com/office/drawing/2014/main" id="{7EAFF6D0-780B-8CD2-544D-04DD88DD6E43}"/>
              </a:ext>
            </a:extLst>
          </p:cNvPr>
          <p:cNvCxnSpPr>
            <a:cxnSpLocks/>
          </p:cNvCxnSpPr>
          <p:nvPr/>
        </p:nvCxnSpPr>
        <p:spPr>
          <a:xfrm>
            <a:off x="10312829" y="354193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F827C7A3-321C-16D0-3E42-F328D0862A89}"/>
              </a:ext>
            </a:extLst>
          </p:cNvPr>
          <p:cNvCxnSpPr>
            <a:cxnSpLocks/>
          </p:cNvCxnSpPr>
          <p:nvPr/>
        </p:nvCxnSpPr>
        <p:spPr>
          <a:xfrm>
            <a:off x="10312829" y="405117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B3970A3D-50A5-8F1E-2538-D8FC3AE4BD6B}"/>
              </a:ext>
            </a:extLst>
          </p:cNvPr>
          <p:cNvCxnSpPr>
            <a:cxnSpLocks/>
          </p:cNvCxnSpPr>
          <p:nvPr/>
        </p:nvCxnSpPr>
        <p:spPr>
          <a:xfrm>
            <a:off x="10312829" y="419242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9" name="Ovaal 88">
            <a:extLst>
              <a:ext uri="{FF2B5EF4-FFF2-40B4-BE49-F238E27FC236}">
                <a16:creationId xmlns:a16="http://schemas.microsoft.com/office/drawing/2014/main" id="{6A76C555-73F4-A58D-5260-E9C9ED1BB836}"/>
              </a:ext>
            </a:extLst>
          </p:cNvPr>
          <p:cNvSpPr/>
          <p:nvPr/>
        </p:nvSpPr>
        <p:spPr>
          <a:xfrm>
            <a:off x="10150113" y="316287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0" name="Ovaal 89">
            <a:extLst>
              <a:ext uri="{FF2B5EF4-FFF2-40B4-BE49-F238E27FC236}">
                <a16:creationId xmlns:a16="http://schemas.microsoft.com/office/drawing/2014/main" id="{C73BA683-D88C-2DA2-F0EF-5DA75A1020AF}"/>
              </a:ext>
            </a:extLst>
          </p:cNvPr>
          <p:cNvSpPr/>
          <p:nvPr/>
        </p:nvSpPr>
        <p:spPr>
          <a:xfrm>
            <a:off x="10162098" y="401220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91" name="Ovaal 90">
            <a:extLst>
              <a:ext uri="{FF2B5EF4-FFF2-40B4-BE49-F238E27FC236}">
                <a16:creationId xmlns:a16="http://schemas.microsoft.com/office/drawing/2014/main" id="{C0287926-8F8C-2C0A-9030-59A498A70B92}"/>
              </a:ext>
            </a:extLst>
          </p:cNvPr>
          <p:cNvSpPr/>
          <p:nvPr/>
        </p:nvSpPr>
        <p:spPr>
          <a:xfrm>
            <a:off x="10162098" y="36669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92" name="Rechte verbindingslijn 91">
            <a:extLst>
              <a:ext uri="{FF2B5EF4-FFF2-40B4-BE49-F238E27FC236}">
                <a16:creationId xmlns:a16="http://schemas.microsoft.com/office/drawing/2014/main" id="{ADBD9471-848E-B2CA-0686-EBF7C9AA668D}"/>
              </a:ext>
            </a:extLst>
          </p:cNvPr>
          <p:cNvCxnSpPr>
            <a:cxnSpLocks/>
          </p:cNvCxnSpPr>
          <p:nvPr/>
        </p:nvCxnSpPr>
        <p:spPr>
          <a:xfrm>
            <a:off x="10320264" y="3782226"/>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0CEC72ED-E39E-15BF-086C-435FDD434A26}"/>
              </a:ext>
            </a:extLst>
          </p:cNvPr>
          <p:cNvCxnSpPr>
            <a:cxnSpLocks/>
          </p:cNvCxnSpPr>
          <p:nvPr/>
        </p:nvCxnSpPr>
        <p:spPr>
          <a:xfrm>
            <a:off x="10464181" y="419933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Ovaal 93">
            <a:extLst>
              <a:ext uri="{FF2B5EF4-FFF2-40B4-BE49-F238E27FC236}">
                <a16:creationId xmlns:a16="http://schemas.microsoft.com/office/drawing/2014/main" id="{187493FE-AF98-F0E2-4519-02E8AADA1272}"/>
              </a:ext>
            </a:extLst>
          </p:cNvPr>
          <p:cNvSpPr/>
          <p:nvPr/>
        </p:nvSpPr>
        <p:spPr>
          <a:xfrm>
            <a:off x="11333644" y="411331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 name="Gebogen verbindingslijn 2">
            <a:extLst>
              <a:ext uri="{FF2B5EF4-FFF2-40B4-BE49-F238E27FC236}">
                <a16:creationId xmlns:a16="http://schemas.microsoft.com/office/drawing/2014/main" id="{2766807E-CAF0-C6CD-6A8B-E2A52375353B}"/>
              </a:ext>
            </a:extLst>
          </p:cNvPr>
          <p:cNvCxnSpPr>
            <a:cxnSpLocks/>
          </p:cNvCxnSpPr>
          <p:nvPr/>
        </p:nvCxnSpPr>
        <p:spPr>
          <a:xfrm>
            <a:off x="2037683" y="4391703"/>
            <a:ext cx="841242" cy="681672"/>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Document 4">
            <a:extLst>
              <a:ext uri="{FF2B5EF4-FFF2-40B4-BE49-F238E27FC236}">
                <a16:creationId xmlns:a16="http://schemas.microsoft.com/office/drawing/2014/main" id="{1CAC1778-EEAC-EA07-9637-38C28A06B3F0}"/>
              </a:ext>
            </a:extLst>
          </p:cNvPr>
          <p:cNvSpPr/>
          <p:nvPr/>
        </p:nvSpPr>
        <p:spPr>
          <a:xfrm>
            <a:off x="2977712" y="4689088"/>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 name="Rechte verbindingslijn 5">
            <a:extLst>
              <a:ext uri="{FF2B5EF4-FFF2-40B4-BE49-F238E27FC236}">
                <a16:creationId xmlns:a16="http://schemas.microsoft.com/office/drawing/2014/main" id="{A3D86540-1677-6AFD-DF15-32EA21D656F4}"/>
              </a:ext>
            </a:extLst>
          </p:cNvPr>
          <p:cNvCxnSpPr>
            <a:cxnSpLocks/>
          </p:cNvCxnSpPr>
          <p:nvPr/>
        </p:nvCxnSpPr>
        <p:spPr>
          <a:xfrm>
            <a:off x="3143121" y="48768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29B3AE5-A0F2-6197-8848-4F89A98EAE14}"/>
              </a:ext>
            </a:extLst>
          </p:cNvPr>
          <p:cNvCxnSpPr>
            <a:cxnSpLocks/>
          </p:cNvCxnSpPr>
          <p:nvPr/>
        </p:nvCxnSpPr>
        <p:spPr>
          <a:xfrm>
            <a:off x="3143121" y="50292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BDD2CEC5-2260-4A28-EF0A-001B7D83FFE2}"/>
              </a:ext>
            </a:extLst>
          </p:cNvPr>
          <p:cNvCxnSpPr>
            <a:cxnSpLocks/>
          </p:cNvCxnSpPr>
          <p:nvPr/>
        </p:nvCxnSpPr>
        <p:spPr>
          <a:xfrm>
            <a:off x="3143121" y="517418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1BDB612-B935-77F2-CEEC-28280066AF6C}"/>
              </a:ext>
            </a:extLst>
          </p:cNvPr>
          <p:cNvCxnSpPr>
            <a:cxnSpLocks/>
          </p:cNvCxnSpPr>
          <p:nvPr/>
        </p:nvCxnSpPr>
        <p:spPr>
          <a:xfrm>
            <a:off x="3143121" y="54603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4BB46BF4-AD0A-B92F-1C02-26569AEC4F57}"/>
              </a:ext>
            </a:extLst>
          </p:cNvPr>
          <p:cNvCxnSpPr>
            <a:cxnSpLocks/>
          </p:cNvCxnSpPr>
          <p:nvPr/>
        </p:nvCxnSpPr>
        <p:spPr>
          <a:xfrm>
            <a:off x="3143121" y="560164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Ovaal 14">
            <a:extLst>
              <a:ext uri="{FF2B5EF4-FFF2-40B4-BE49-F238E27FC236}">
                <a16:creationId xmlns:a16="http://schemas.microsoft.com/office/drawing/2014/main" id="{486E99B3-7A25-0329-593E-29352FEE9366}"/>
              </a:ext>
            </a:extLst>
          </p:cNvPr>
          <p:cNvSpPr/>
          <p:nvPr/>
        </p:nvSpPr>
        <p:spPr>
          <a:xfrm>
            <a:off x="2980405" y="47951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7" name="Ovaal 16">
            <a:extLst>
              <a:ext uri="{FF2B5EF4-FFF2-40B4-BE49-F238E27FC236}">
                <a16:creationId xmlns:a16="http://schemas.microsoft.com/office/drawing/2014/main" id="{AF395AB7-341E-1F9E-E6D1-0C8AAE5B6E73}"/>
              </a:ext>
            </a:extLst>
          </p:cNvPr>
          <p:cNvSpPr/>
          <p:nvPr/>
        </p:nvSpPr>
        <p:spPr>
          <a:xfrm>
            <a:off x="2992390" y="542142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8" name="Document 19">
            <a:extLst>
              <a:ext uri="{FF2B5EF4-FFF2-40B4-BE49-F238E27FC236}">
                <a16:creationId xmlns:a16="http://schemas.microsoft.com/office/drawing/2014/main" id="{8E8BF4F3-834F-A6C2-A3E6-B9A800853F9C}"/>
              </a:ext>
            </a:extLst>
          </p:cNvPr>
          <p:cNvSpPr/>
          <p:nvPr/>
        </p:nvSpPr>
        <p:spPr>
          <a:xfrm>
            <a:off x="4784468" y="4684575"/>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0" name="Rechte verbindingslijn 19">
            <a:extLst>
              <a:ext uri="{FF2B5EF4-FFF2-40B4-BE49-F238E27FC236}">
                <a16:creationId xmlns:a16="http://schemas.microsoft.com/office/drawing/2014/main" id="{D7DBE7E3-B935-E5D3-97E0-1404AAF84448}"/>
              </a:ext>
            </a:extLst>
          </p:cNvPr>
          <p:cNvCxnSpPr>
            <a:cxnSpLocks/>
          </p:cNvCxnSpPr>
          <p:nvPr/>
        </p:nvCxnSpPr>
        <p:spPr>
          <a:xfrm>
            <a:off x="4949877" y="48396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19EC4C78-6C55-CF84-11C2-1042D1DEAF9E}"/>
              </a:ext>
            </a:extLst>
          </p:cNvPr>
          <p:cNvCxnSpPr>
            <a:cxnSpLocks/>
          </p:cNvCxnSpPr>
          <p:nvPr/>
        </p:nvCxnSpPr>
        <p:spPr>
          <a:xfrm>
            <a:off x="4949877" y="499204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21CED1D-8692-AAC8-A9A7-1B1C19744135}"/>
              </a:ext>
            </a:extLst>
          </p:cNvPr>
          <p:cNvCxnSpPr>
            <a:cxnSpLocks/>
          </p:cNvCxnSpPr>
          <p:nvPr/>
        </p:nvCxnSpPr>
        <p:spPr>
          <a:xfrm>
            <a:off x="4949877" y="513700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56F0E349-49A7-4B45-2A70-36A1B8AE2B3F}"/>
              </a:ext>
            </a:extLst>
          </p:cNvPr>
          <p:cNvCxnSpPr>
            <a:cxnSpLocks/>
          </p:cNvCxnSpPr>
          <p:nvPr/>
        </p:nvCxnSpPr>
        <p:spPr>
          <a:xfrm>
            <a:off x="4949877" y="5646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2FFB5113-B641-62BB-E708-2C51496D5513}"/>
              </a:ext>
            </a:extLst>
          </p:cNvPr>
          <p:cNvCxnSpPr>
            <a:cxnSpLocks/>
          </p:cNvCxnSpPr>
          <p:nvPr/>
        </p:nvCxnSpPr>
        <p:spPr>
          <a:xfrm>
            <a:off x="4949877" y="5787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Ovaal 35">
            <a:extLst>
              <a:ext uri="{FF2B5EF4-FFF2-40B4-BE49-F238E27FC236}">
                <a16:creationId xmlns:a16="http://schemas.microsoft.com/office/drawing/2014/main" id="{D16E60A6-596F-9983-71DB-D6C01E434F8D}"/>
              </a:ext>
            </a:extLst>
          </p:cNvPr>
          <p:cNvSpPr/>
          <p:nvPr/>
        </p:nvSpPr>
        <p:spPr>
          <a:xfrm>
            <a:off x="4787161" y="475794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7" name="Ovaal 36">
            <a:extLst>
              <a:ext uri="{FF2B5EF4-FFF2-40B4-BE49-F238E27FC236}">
                <a16:creationId xmlns:a16="http://schemas.microsoft.com/office/drawing/2014/main" id="{65E6D12B-8FEC-EEAB-50E9-B9DB7325E974}"/>
              </a:ext>
            </a:extLst>
          </p:cNvPr>
          <p:cNvSpPr/>
          <p:nvPr/>
        </p:nvSpPr>
        <p:spPr>
          <a:xfrm>
            <a:off x="4799146" y="560727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46" name="Rechte verbindingslijn met pijl 45">
            <a:extLst>
              <a:ext uri="{FF2B5EF4-FFF2-40B4-BE49-F238E27FC236}">
                <a16:creationId xmlns:a16="http://schemas.microsoft.com/office/drawing/2014/main" id="{7BF1B38E-C37F-8751-5030-83420FBE817D}"/>
              </a:ext>
            </a:extLst>
          </p:cNvPr>
          <p:cNvCxnSpPr>
            <a:cxnSpLocks/>
          </p:cNvCxnSpPr>
          <p:nvPr/>
        </p:nvCxnSpPr>
        <p:spPr>
          <a:xfrm flipV="1">
            <a:off x="4341688" y="5108774"/>
            <a:ext cx="457458" cy="4513"/>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Gebogen verbindingslijn 69">
            <a:extLst>
              <a:ext uri="{FF2B5EF4-FFF2-40B4-BE49-F238E27FC236}">
                <a16:creationId xmlns:a16="http://schemas.microsoft.com/office/drawing/2014/main" id="{FAAA5DD2-0262-F251-D77B-F8CD9FC46B3B}"/>
              </a:ext>
            </a:extLst>
          </p:cNvPr>
          <p:cNvCxnSpPr>
            <a:cxnSpLocks/>
            <a:stCxn id="18" idx="3"/>
          </p:cNvCxnSpPr>
          <p:nvPr/>
        </p:nvCxnSpPr>
        <p:spPr>
          <a:xfrm flipV="1">
            <a:off x="6133766" y="4089745"/>
            <a:ext cx="614927" cy="1408869"/>
          </a:xfrm>
          <a:prstGeom prst="bentConnector3">
            <a:avLst>
              <a:gd name="adj1" fmla="val 50000"/>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Ovaal 57">
            <a:extLst>
              <a:ext uri="{FF2B5EF4-FFF2-40B4-BE49-F238E27FC236}">
                <a16:creationId xmlns:a16="http://schemas.microsoft.com/office/drawing/2014/main" id="{639C6567-5EEB-62AC-DDC4-966EB5424C48}"/>
              </a:ext>
            </a:extLst>
          </p:cNvPr>
          <p:cNvSpPr/>
          <p:nvPr/>
        </p:nvSpPr>
        <p:spPr>
          <a:xfrm>
            <a:off x="4799146" y="526205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59" name="Rechte verbindingslijn 58">
            <a:extLst>
              <a:ext uri="{FF2B5EF4-FFF2-40B4-BE49-F238E27FC236}">
                <a16:creationId xmlns:a16="http://schemas.microsoft.com/office/drawing/2014/main" id="{B59EF64E-091E-A2F1-8309-06EAB505D976}"/>
              </a:ext>
            </a:extLst>
          </p:cNvPr>
          <p:cNvCxnSpPr>
            <a:cxnSpLocks/>
          </p:cNvCxnSpPr>
          <p:nvPr/>
        </p:nvCxnSpPr>
        <p:spPr>
          <a:xfrm>
            <a:off x="4957312" y="5377297"/>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Document 46">
            <a:extLst>
              <a:ext uri="{FF2B5EF4-FFF2-40B4-BE49-F238E27FC236}">
                <a16:creationId xmlns:a16="http://schemas.microsoft.com/office/drawing/2014/main" id="{2E56EC69-5935-1CF0-B88D-C1AA32E5E563}"/>
              </a:ext>
            </a:extLst>
          </p:cNvPr>
          <p:cNvSpPr/>
          <p:nvPr/>
        </p:nvSpPr>
        <p:spPr>
          <a:xfrm>
            <a:off x="591016" y="316693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8" name="Rechte verbindingslijn 67">
            <a:extLst>
              <a:ext uri="{FF2B5EF4-FFF2-40B4-BE49-F238E27FC236}">
                <a16:creationId xmlns:a16="http://schemas.microsoft.com/office/drawing/2014/main" id="{8670CB21-C288-49C0-FDF5-43CE7E65AA31}"/>
              </a:ext>
            </a:extLst>
          </p:cNvPr>
          <p:cNvCxnSpPr>
            <a:cxnSpLocks/>
          </p:cNvCxnSpPr>
          <p:nvPr/>
        </p:nvCxnSpPr>
        <p:spPr>
          <a:xfrm>
            <a:off x="756425" y="33546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8C3C0619-8E9F-3CED-85B2-3BC1D54B409A}"/>
              </a:ext>
            </a:extLst>
          </p:cNvPr>
          <p:cNvCxnSpPr>
            <a:cxnSpLocks/>
          </p:cNvCxnSpPr>
          <p:nvPr/>
        </p:nvCxnSpPr>
        <p:spPr>
          <a:xfrm>
            <a:off x="756425" y="350706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9C6ECE5A-B8AA-6142-76CA-B919DB89B8AE}"/>
              </a:ext>
            </a:extLst>
          </p:cNvPr>
          <p:cNvCxnSpPr>
            <a:cxnSpLocks/>
          </p:cNvCxnSpPr>
          <p:nvPr/>
        </p:nvCxnSpPr>
        <p:spPr>
          <a:xfrm>
            <a:off x="756425" y="365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0D243D06-F2CC-62B4-1AB2-AE3B0C8742C8}"/>
              </a:ext>
            </a:extLst>
          </p:cNvPr>
          <p:cNvCxnSpPr>
            <a:cxnSpLocks/>
          </p:cNvCxnSpPr>
          <p:nvPr/>
        </p:nvCxnSpPr>
        <p:spPr>
          <a:xfrm>
            <a:off x="756425" y="39382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9EACCE5F-29DB-3366-D95E-DC562945153C}"/>
              </a:ext>
            </a:extLst>
          </p:cNvPr>
          <p:cNvCxnSpPr>
            <a:cxnSpLocks/>
          </p:cNvCxnSpPr>
          <p:nvPr/>
        </p:nvCxnSpPr>
        <p:spPr>
          <a:xfrm>
            <a:off x="756425" y="407949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84" name="Ovaal 83">
            <a:extLst>
              <a:ext uri="{FF2B5EF4-FFF2-40B4-BE49-F238E27FC236}">
                <a16:creationId xmlns:a16="http://schemas.microsoft.com/office/drawing/2014/main" id="{7796BB19-1E29-4503-4A6E-8AAE35C88390}"/>
              </a:ext>
            </a:extLst>
          </p:cNvPr>
          <p:cNvSpPr/>
          <p:nvPr/>
        </p:nvSpPr>
        <p:spPr>
          <a:xfrm>
            <a:off x="592876" y="385831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86" name="Ovaal 85">
            <a:extLst>
              <a:ext uri="{FF2B5EF4-FFF2-40B4-BE49-F238E27FC236}">
                <a16:creationId xmlns:a16="http://schemas.microsoft.com/office/drawing/2014/main" id="{5AB9BAC8-0684-F922-E2A6-F0EFD2584EC6}"/>
              </a:ext>
            </a:extLst>
          </p:cNvPr>
          <p:cNvSpPr/>
          <p:nvPr/>
        </p:nvSpPr>
        <p:spPr>
          <a:xfrm>
            <a:off x="612103" y="323714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95" name="Document 3">
            <a:extLst>
              <a:ext uri="{FF2B5EF4-FFF2-40B4-BE49-F238E27FC236}">
                <a16:creationId xmlns:a16="http://schemas.microsoft.com/office/drawing/2014/main" id="{293A84C2-6B6F-0A87-B283-8D8F5BF7C275}"/>
              </a:ext>
            </a:extLst>
          </p:cNvPr>
          <p:cNvSpPr/>
          <p:nvPr/>
        </p:nvSpPr>
        <p:spPr>
          <a:xfrm>
            <a:off x="5471643" y="42807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0" name="Rechte verbindingslijn 109">
            <a:extLst>
              <a:ext uri="{FF2B5EF4-FFF2-40B4-BE49-F238E27FC236}">
                <a16:creationId xmlns:a16="http://schemas.microsoft.com/office/drawing/2014/main" id="{00156962-63DD-98BA-2FA9-92B2795F4F41}"/>
              </a:ext>
            </a:extLst>
          </p:cNvPr>
          <p:cNvCxnSpPr>
            <a:cxnSpLocks/>
          </p:cNvCxnSpPr>
          <p:nvPr/>
        </p:nvCxnSpPr>
        <p:spPr>
          <a:xfrm>
            <a:off x="5514652" y="463666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7B3DA2AD-6EF0-9A07-2454-3E487AFFDFE2}"/>
              </a:ext>
            </a:extLst>
          </p:cNvPr>
          <p:cNvSpPr/>
          <p:nvPr/>
        </p:nvSpPr>
        <p:spPr>
          <a:xfrm>
            <a:off x="5478694" y="452669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16" name="Rechte verbindingslijn 115">
            <a:extLst>
              <a:ext uri="{FF2B5EF4-FFF2-40B4-BE49-F238E27FC236}">
                <a16:creationId xmlns:a16="http://schemas.microsoft.com/office/drawing/2014/main" id="{75CB5233-1E31-5FA4-E364-DDF7C95CC948}"/>
              </a:ext>
            </a:extLst>
          </p:cNvPr>
          <p:cNvCxnSpPr>
            <a:cxnSpLocks/>
          </p:cNvCxnSpPr>
          <p:nvPr/>
        </p:nvCxnSpPr>
        <p:spPr>
          <a:xfrm>
            <a:off x="5530804" y="485654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F5C1F7DA-0A7F-FC18-5E59-BC3C2132F83F}"/>
              </a:ext>
            </a:extLst>
          </p:cNvPr>
          <p:cNvCxnSpPr>
            <a:cxnSpLocks/>
          </p:cNvCxnSpPr>
          <p:nvPr/>
        </p:nvCxnSpPr>
        <p:spPr>
          <a:xfrm>
            <a:off x="5530804" y="49977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1" name="Ovaal 120">
            <a:extLst>
              <a:ext uri="{FF2B5EF4-FFF2-40B4-BE49-F238E27FC236}">
                <a16:creationId xmlns:a16="http://schemas.microsoft.com/office/drawing/2014/main" id="{C0F6E40E-D046-33BF-8664-D6FDC65A48DD}"/>
              </a:ext>
            </a:extLst>
          </p:cNvPr>
          <p:cNvSpPr/>
          <p:nvPr/>
        </p:nvSpPr>
        <p:spPr>
          <a:xfrm>
            <a:off x="5467161" y="481757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22" name="Document 18">
            <a:extLst>
              <a:ext uri="{FF2B5EF4-FFF2-40B4-BE49-F238E27FC236}">
                <a16:creationId xmlns:a16="http://schemas.microsoft.com/office/drawing/2014/main" id="{1C143ED5-37F8-20F3-E16A-FDAD1FCF5F58}"/>
              </a:ext>
            </a:extLst>
          </p:cNvPr>
          <p:cNvSpPr/>
          <p:nvPr/>
        </p:nvSpPr>
        <p:spPr>
          <a:xfrm>
            <a:off x="6748693" y="3275706"/>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3" name="Rechte verbindingslijn 122">
            <a:extLst>
              <a:ext uri="{FF2B5EF4-FFF2-40B4-BE49-F238E27FC236}">
                <a16:creationId xmlns:a16="http://schemas.microsoft.com/office/drawing/2014/main" id="{E8165CD6-D68E-55A4-5615-FC164EC4B864}"/>
              </a:ext>
            </a:extLst>
          </p:cNvPr>
          <p:cNvCxnSpPr>
            <a:cxnSpLocks/>
          </p:cNvCxnSpPr>
          <p:nvPr/>
        </p:nvCxnSpPr>
        <p:spPr>
          <a:xfrm>
            <a:off x="6995594" y="35010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078349FF-44EB-2F77-B061-BFA7B041B52F}"/>
              </a:ext>
            </a:extLst>
          </p:cNvPr>
          <p:cNvCxnSpPr>
            <a:cxnSpLocks/>
          </p:cNvCxnSpPr>
          <p:nvPr/>
        </p:nvCxnSpPr>
        <p:spPr>
          <a:xfrm>
            <a:off x="6995594" y="3653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03E530B2-14DB-65FD-E7B7-85D849BE65E0}"/>
              </a:ext>
            </a:extLst>
          </p:cNvPr>
          <p:cNvCxnSpPr>
            <a:cxnSpLocks/>
          </p:cNvCxnSpPr>
          <p:nvPr/>
        </p:nvCxnSpPr>
        <p:spPr>
          <a:xfrm>
            <a:off x="6995594" y="37984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15CB7BFC-378D-28AD-0968-8F946AA57E32}"/>
              </a:ext>
            </a:extLst>
          </p:cNvPr>
          <p:cNvCxnSpPr>
            <a:cxnSpLocks/>
          </p:cNvCxnSpPr>
          <p:nvPr/>
        </p:nvCxnSpPr>
        <p:spPr>
          <a:xfrm>
            <a:off x="6995594" y="430765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A4B11454-5395-9BFC-8A8C-F540629BC38A}"/>
              </a:ext>
            </a:extLst>
          </p:cNvPr>
          <p:cNvCxnSpPr>
            <a:cxnSpLocks/>
          </p:cNvCxnSpPr>
          <p:nvPr/>
        </p:nvCxnSpPr>
        <p:spPr>
          <a:xfrm>
            <a:off x="6995594" y="444890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1DD1A370-336B-7349-74C6-10ADDBAEA57F}"/>
              </a:ext>
            </a:extLst>
          </p:cNvPr>
          <p:cNvSpPr/>
          <p:nvPr/>
        </p:nvSpPr>
        <p:spPr>
          <a:xfrm>
            <a:off x="6832878" y="34193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129" name="Ovaal 128">
            <a:extLst>
              <a:ext uri="{FF2B5EF4-FFF2-40B4-BE49-F238E27FC236}">
                <a16:creationId xmlns:a16="http://schemas.microsoft.com/office/drawing/2014/main" id="{31B13A56-C2A5-0094-965E-A91A4A7FB184}"/>
              </a:ext>
            </a:extLst>
          </p:cNvPr>
          <p:cNvSpPr/>
          <p:nvPr/>
        </p:nvSpPr>
        <p:spPr>
          <a:xfrm>
            <a:off x="6844863" y="426868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130" name="Ovaal 129">
            <a:extLst>
              <a:ext uri="{FF2B5EF4-FFF2-40B4-BE49-F238E27FC236}">
                <a16:creationId xmlns:a16="http://schemas.microsoft.com/office/drawing/2014/main" id="{2F10CE3A-3155-5756-3AA3-A78B8D54EDF5}"/>
              </a:ext>
            </a:extLst>
          </p:cNvPr>
          <p:cNvSpPr/>
          <p:nvPr/>
        </p:nvSpPr>
        <p:spPr>
          <a:xfrm>
            <a:off x="6844863" y="392346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31" name="Rechte verbindingslijn 130">
            <a:extLst>
              <a:ext uri="{FF2B5EF4-FFF2-40B4-BE49-F238E27FC236}">
                <a16:creationId xmlns:a16="http://schemas.microsoft.com/office/drawing/2014/main" id="{F37820AF-FB4D-CD79-3D10-1D29A316D3FC}"/>
              </a:ext>
            </a:extLst>
          </p:cNvPr>
          <p:cNvCxnSpPr>
            <a:cxnSpLocks/>
          </p:cNvCxnSpPr>
          <p:nvPr/>
        </p:nvCxnSpPr>
        <p:spPr>
          <a:xfrm>
            <a:off x="7003029" y="403870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Document 37">
            <a:extLst>
              <a:ext uri="{FF2B5EF4-FFF2-40B4-BE49-F238E27FC236}">
                <a16:creationId xmlns:a16="http://schemas.microsoft.com/office/drawing/2014/main" id="{67D4D3EE-A7F8-5F09-AADC-72F16C3C2490}"/>
              </a:ext>
            </a:extLst>
          </p:cNvPr>
          <p:cNvSpPr/>
          <p:nvPr/>
        </p:nvSpPr>
        <p:spPr>
          <a:xfrm>
            <a:off x="7668513" y="131399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4" name="Rechte verbindingslijn 43">
            <a:extLst>
              <a:ext uri="{FF2B5EF4-FFF2-40B4-BE49-F238E27FC236}">
                <a16:creationId xmlns:a16="http://schemas.microsoft.com/office/drawing/2014/main" id="{C149FCDA-4440-8070-7FB5-7FE23222494C}"/>
              </a:ext>
            </a:extLst>
          </p:cNvPr>
          <p:cNvCxnSpPr>
            <a:cxnSpLocks/>
          </p:cNvCxnSpPr>
          <p:nvPr/>
        </p:nvCxnSpPr>
        <p:spPr>
          <a:xfrm>
            <a:off x="7833922" y="15017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B4700D13-DC7D-D1EE-4991-80F54C258B39}"/>
              </a:ext>
            </a:extLst>
          </p:cNvPr>
          <p:cNvCxnSpPr>
            <a:cxnSpLocks/>
          </p:cNvCxnSpPr>
          <p:nvPr/>
        </p:nvCxnSpPr>
        <p:spPr>
          <a:xfrm>
            <a:off x="7833922" y="165412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411A9439-9693-FC96-C51F-08812280CE85}"/>
              </a:ext>
            </a:extLst>
          </p:cNvPr>
          <p:cNvCxnSpPr>
            <a:cxnSpLocks/>
          </p:cNvCxnSpPr>
          <p:nvPr/>
        </p:nvCxnSpPr>
        <p:spPr>
          <a:xfrm>
            <a:off x="7833922" y="179908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6AA9ECDC-9E0C-E336-F7AE-59ADB5B529C0}"/>
              </a:ext>
            </a:extLst>
          </p:cNvPr>
          <p:cNvCxnSpPr>
            <a:cxnSpLocks/>
          </p:cNvCxnSpPr>
          <p:nvPr/>
        </p:nvCxnSpPr>
        <p:spPr>
          <a:xfrm>
            <a:off x="7833922" y="208530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2" name="Rechte verbindingslijn 61">
            <a:extLst>
              <a:ext uri="{FF2B5EF4-FFF2-40B4-BE49-F238E27FC236}">
                <a16:creationId xmlns:a16="http://schemas.microsoft.com/office/drawing/2014/main" id="{0C79C36A-C31F-F5BF-4C45-6BDF7E453F49}"/>
              </a:ext>
            </a:extLst>
          </p:cNvPr>
          <p:cNvCxnSpPr>
            <a:cxnSpLocks/>
          </p:cNvCxnSpPr>
          <p:nvPr/>
        </p:nvCxnSpPr>
        <p:spPr>
          <a:xfrm>
            <a:off x="7833922" y="223770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Rechte verbindingslijn 62">
            <a:extLst>
              <a:ext uri="{FF2B5EF4-FFF2-40B4-BE49-F238E27FC236}">
                <a16:creationId xmlns:a16="http://schemas.microsoft.com/office/drawing/2014/main" id="{98EAA2ED-2664-85AB-D7C7-CF205FA98F16}"/>
              </a:ext>
            </a:extLst>
          </p:cNvPr>
          <p:cNvCxnSpPr>
            <a:cxnSpLocks/>
          </p:cNvCxnSpPr>
          <p:nvPr/>
        </p:nvCxnSpPr>
        <p:spPr>
          <a:xfrm>
            <a:off x="7986322" y="223398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A15A5AE8-7D41-DBA1-1B2A-1A806C05AC82}"/>
              </a:ext>
            </a:extLst>
          </p:cNvPr>
          <p:cNvSpPr/>
          <p:nvPr/>
        </p:nvSpPr>
        <p:spPr>
          <a:xfrm>
            <a:off x="7705587" y="198866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79" name="Ovaal 78">
            <a:extLst>
              <a:ext uri="{FF2B5EF4-FFF2-40B4-BE49-F238E27FC236}">
                <a16:creationId xmlns:a16="http://schemas.microsoft.com/office/drawing/2014/main" id="{90CD6D9F-518A-0AA0-A97D-0AF76A2BD640}"/>
              </a:ext>
            </a:extLst>
          </p:cNvPr>
          <p:cNvSpPr/>
          <p:nvPr/>
        </p:nvSpPr>
        <p:spPr>
          <a:xfrm>
            <a:off x="7694724" y="1418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80" name="Tekstvak 79">
            <a:extLst>
              <a:ext uri="{FF2B5EF4-FFF2-40B4-BE49-F238E27FC236}">
                <a16:creationId xmlns:a16="http://schemas.microsoft.com/office/drawing/2014/main" id="{84D38817-0D20-A68C-7270-B0F3595F37C1}"/>
              </a:ext>
            </a:extLst>
          </p:cNvPr>
          <p:cNvSpPr txBox="1"/>
          <p:nvPr/>
        </p:nvSpPr>
        <p:spPr>
          <a:xfrm>
            <a:off x="7694724" y="2766111"/>
            <a:ext cx="436338" cy="461665"/>
          </a:xfrm>
          <a:prstGeom prst="rect">
            <a:avLst/>
          </a:prstGeom>
          <a:noFill/>
        </p:spPr>
        <p:txBody>
          <a:bodyPr wrap="none" rtlCol="0">
            <a:spAutoFit/>
          </a:bodyPr>
          <a:lstStyle/>
          <a:p>
            <a:r>
              <a:rPr lang="nl-NL" sz="2400">
                <a:solidFill>
                  <a:srgbClr val="FF0000"/>
                </a:solidFill>
              </a:rPr>
              <a:t>✘</a:t>
            </a:r>
          </a:p>
        </p:txBody>
      </p:sp>
      <p:sp>
        <p:nvSpPr>
          <p:cNvPr id="38" name="Document 37">
            <a:extLst>
              <a:ext uri="{FF2B5EF4-FFF2-40B4-BE49-F238E27FC236}">
                <a16:creationId xmlns:a16="http://schemas.microsoft.com/office/drawing/2014/main" id="{8C761BF8-9400-724E-A38A-EC8D07A970B0}"/>
              </a:ext>
            </a:extLst>
          </p:cNvPr>
          <p:cNvSpPr/>
          <p:nvPr/>
        </p:nvSpPr>
        <p:spPr>
          <a:xfrm>
            <a:off x="8334253" y="1515847"/>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8" name="Rechte verbindingslijn 47">
            <a:extLst>
              <a:ext uri="{FF2B5EF4-FFF2-40B4-BE49-F238E27FC236}">
                <a16:creationId xmlns:a16="http://schemas.microsoft.com/office/drawing/2014/main" id="{EB984060-4D9B-D1C4-0E01-F067D37CAC7D}"/>
              </a:ext>
            </a:extLst>
          </p:cNvPr>
          <p:cNvCxnSpPr>
            <a:cxnSpLocks/>
          </p:cNvCxnSpPr>
          <p:nvPr/>
        </p:nvCxnSpPr>
        <p:spPr>
          <a:xfrm>
            <a:off x="8495566" y="16659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7DD0AEC0-8A41-733F-8915-907AEC5AF733}"/>
              </a:ext>
            </a:extLst>
          </p:cNvPr>
          <p:cNvCxnSpPr>
            <a:cxnSpLocks/>
          </p:cNvCxnSpPr>
          <p:nvPr/>
        </p:nvCxnSpPr>
        <p:spPr>
          <a:xfrm>
            <a:off x="8495566" y="181834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DFEE7A29-0C3F-01CF-485C-653F793F2177}"/>
              </a:ext>
            </a:extLst>
          </p:cNvPr>
          <p:cNvCxnSpPr>
            <a:cxnSpLocks/>
          </p:cNvCxnSpPr>
          <p:nvPr/>
        </p:nvCxnSpPr>
        <p:spPr>
          <a:xfrm>
            <a:off x="8495566" y="196331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F4AAE2C-0F93-3C62-092C-FCE0224B9DA4}"/>
              </a:ext>
            </a:extLst>
          </p:cNvPr>
          <p:cNvCxnSpPr>
            <a:cxnSpLocks/>
          </p:cNvCxnSpPr>
          <p:nvPr/>
        </p:nvCxnSpPr>
        <p:spPr>
          <a:xfrm>
            <a:off x="8495566" y="2472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9FFFF523-6AE7-154F-3B73-3C903A493CB0}"/>
              </a:ext>
            </a:extLst>
          </p:cNvPr>
          <p:cNvCxnSpPr>
            <a:cxnSpLocks/>
          </p:cNvCxnSpPr>
          <p:nvPr/>
        </p:nvCxnSpPr>
        <p:spPr>
          <a:xfrm>
            <a:off x="8495566" y="2613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Ovaal 53">
            <a:extLst>
              <a:ext uri="{FF2B5EF4-FFF2-40B4-BE49-F238E27FC236}">
                <a16:creationId xmlns:a16="http://schemas.microsoft.com/office/drawing/2014/main" id="{577195FC-466B-ED25-86C3-8E12A1A9A382}"/>
              </a:ext>
            </a:extLst>
          </p:cNvPr>
          <p:cNvSpPr/>
          <p:nvPr/>
        </p:nvSpPr>
        <p:spPr>
          <a:xfrm>
            <a:off x="8332850" y="158424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5" name="Ovaal 54">
            <a:extLst>
              <a:ext uri="{FF2B5EF4-FFF2-40B4-BE49-F238E27FC236}">
                <a16:creationId xmlns:a16="http://schemas.microsoft.com/office/drawing/2014/main" id="{26A2A6AC-77B5-FD85-FD65-00F6F7367E26}"/>
              </a:ext>
            </a:extLst>
          </p:cNvPr>
          <p:cNvSpPr/>
          <p:nvPr/>
        </p:nvSpPr>
        <p:spPr>
          <a:xfrm>
            <a:off x="8344835" y="2433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6" name="Ovaal 55">
            <a:extLst>
              <a:ext uri="{FF2B5EF4-FFF2-40B4-BE49-F238E27FC236}">
                <a16:creationId xmlns:a16="http://schemas.microsoft.com/office/drawing/2014/main" id="{46F37512-AEAE-D087-2FD3-372EC998A3BC}"/>
              </a:ext>
            </a:extLst>
          </p:cNvPr>
          <p:cNvSpPr/>
          <p:nvPr/>
        </p:nvSpPr>
        <p:spPr>
          <a:xfrm>
            <a:off x="8344835" y="208835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65" name="Rechte verbindingslijn 64">
            <a:extLst>
              <a:ext uri="{FF2B5EF4-FFF2-40B4-BE49-F238E27FC236}">
                <a16:creationId xmlns:a16="http://schemas.microsoft.com/office/drawing/2014/main" id="{A861B7EC-B25D-7D74-1076-322CFF2F6F87}"/>
              </a:ext>
            </a:extLst>
          </p:cNvPr>
          <p:cNvCxnSpPr>
            <a:cxnSpLocks/>
          </p:cNvCxnSpPr>
          <p:nvPr/>
        </p:nvCxnSpPr>
        <p:spPr>
          <a:xfrm>
            <a:off x="8503001" y="2203602"/>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A407F9C3-78DA-413B-42E1-888EA5CC8118}"/>
              </a:ext>
            </a:extLst>
          </p:cNvPr>
          <p:cNvCxnSpPr>
            <a:cxnSpLocks/>
          </p:cNvCxnSpPr>
          <p:nvPr/>
        </p:nvCxnSpPr>
        <p:spPr>
          <a:xfrm>
            <a:off x="8646918" y="2620708"/>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2" name="Document 111">
            <a:extLst>
              <a:ext uri="{FF2B5EF4-FFF2-40B4-BE49-F238E27FC236}">
                <a16:creationId xmlns:a16="http://schemas.microsoft.com/office/drawing/2014/main" id="{161C0E99-41CE-6EE8-BB65-1F8D5F3B5F36}"/>
              </a:ext>
            </a:extLst>
          </p:cNvPr>
          <p:cNvSpPr/>
          <p:nvPr/>
        </p:nvSpPr>
        <p:spPr>
          <a:xfrm>
            <a:off x="9466294" y="209607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13" name="Rechte verbindingslijn 112">
            <a:extLst>
              <a:ext uri="{FF2B5EF4-FFF2-40B4-BE49-F238E27FC236}">
                <a16:creationId xmlns:a16="http://schemas.microsoft.com/office/drawing/2014/main" id="{0D514970-30CF-136A-84AA-30F8C1052A68}"/>
              </a:ext>
            </a:extLst>
          </p:cNvPr>
          <p:cNvCxnSpPr>
            <a:cxnSpLocks/>
          </p:cNvCxnSpPr>
          <p:nvPr/>
        </p:nvCxnSpPr>
        <p:spPr>
          <a:xfrm>
            <a:off x="9548068" y="26499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E515DFEA-AB80-7C25-5D96-68B2232702FF}"/>
              </a:ext>
            </a:extLst>
          </p:cNvPr>
          <p:cNvCxnSpPr>
            <a:cxnSpLocks/>
          </p:cNvCxnSpPr>
          <p:nvPr/>
        </p:nvCxnSpPr>
        <p:spPr>
          <a:xfrm>
            <a:off x="9700468" y="2646199"/>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46A547FE-6944-5593-329B-B52F902B75D1}"/>
              </a:ext>
            </a:extLst>
          </p:cNvPr>
          <p:cNvCxnSpPr>
            <a:cxnSpLocks/>
          </p:cNvCxnSpPr>
          <p:nvPr/>
        </p:nvCxnSpPr>
        <p:spPr>
          <a:xfrm>
            <a:off x="9548068" y="251878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5" name="Ovaal 114">
            <a:extLst>
              <a:ext uri="{FF2B5EF4-FFF2-40B4-BE49-F238E27FC236}">
                <a16:creationId xmlns:a16="http://schemas.microsoft.com/office/drawing/2014/main" id="{8FB25F8E-B597-2E94-CA38-9B4AACF5BE56}"/>
              </a:ext>
            </a:extLst>
          </p:cNvPr>
          <p:cNvSpPr/>
          <p:nvPr/>
        </p:nvSpPr>
        <p:spPr>
          <a:xfrm>
            <a:off x="9516381" y="245848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Tekstvak 118">
            <a:extLst>
              <a:ext uri="{FF2B5EF4-FFF2-40B4-BE49-F238E27FC236}">
                <a16:creationId xmlns:a16="http://schemas.microsoft.com/office/drawing/2014/main" id="{0D33170A-3B70-3B0B-A4E0-8D837D011369}"/>
              </a:ext>
            </a:extLst>
          </p:cNvPr>
          <p:cNvSpPr txBox="1"/>
          <p:nvPr/>
        </p:nvSpPr>
        <p:spPr>
          <a:xfrm>
            <a:off x="9207125" y="2719964"/>
            <a:ext cx="618512" cy="646331"/>
          </a:xfrm>
          <a:prstGeom prst="rect">
            <a:avLst/>
          </a:prstGeom>
          <a:noFill/>
        </p:spPr>
        <p:txBody>
          <a:bodyPr wrap="square" rtlCol="0">
            <a:spAutoFit/>
          </a:bodyPr>
          <a:lstStyle/>
          <a:p>
            <a:r>
              <a:rPr lang="nl-NL" sz="3600" b="1">
                <a:solidFill>
                  <a:srgbClr val="92D050"/>
                </a:solidFill>
              </a:rPr>
              <a:t>✓</a:t>
            </a:r>
          </a:p>
        </p:txBody>
      </p:sp>
      <p:sp>
        <p:nvSpPr>
          <p:cNvPr id="81" name="Tekstvak 80">
            <a:extLst>
              <a:ext uri="{FF2B5EF4-FFF2-40B4-BE49-F238E27FC236}">
                <a16:creationId xmlns:a16="http://schemas.microsoft.com/office/drawing/2014/main" id="{3719CADF-95DA-217F-AE4B-4111B14FA151}"/>
              </a:ext>
            </a:extLst>
          </p:cNvPr>
          <p:cNvSpPr txBox="1"/>
          <p:nvPr/>
        </p:nvSpPr>
        <p:spPr>
          <a:xfrm>
            <a:off x="8453357" y="2818134"/>
            <a:ext cx="618512" cy="646331"/>
          </a:xfrm>
          <a:prstGeom prst="rect">
            <a:avLst/>
          </a:prstGeom>
          <a:noFill/>
        </p:spPr>
        <p:txBody>
          <a:bodyPr wrap="square" rtlCol="0">
            <a:spAutoFit/>
          </a:bodyPr>
          <a:lstStyle/>
          <a:p>
            <a:r>
              <a:rPr lang="nl-NL" sz="3600" b="1">
                <a:solidFill>
                  <a:srgbClr val="92D050"/>
                </a:solidFill>
              </a:rPr>
              <a:t>✓</a:t>
            </a:r>
          </a:p>
        </p:txBody>
      </p:sp>
      <p:sp>
        <p:nvSpPr>
          <p:cNvPr id="25" name="Ovaal 24">
            <a:extLst>
              <a:ext uri="{FF2B5EF4-FFF2-40B4-BE49-F238E27FC236}">
                <a16:creationId xmlns:a16="http://schemas.microsoft.com/office/drawing/2014/main" id="{87796758-8AB4-326F-4CF6-70C09FB508CF}"/>
              </a:ext>
            </a:extLst>
          </p:cNvPr>
          <p:cNvSpPr/>
          <p:nvPr/>
        </p:nvSpPr>
        <p:spPr>
          <a:xfrm rot="249930">
            <a:off x="2562338" y="928730"/>
            <a:ext cx="2304950" cy="5706991"/>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a:extLst>
              <a:ext uri="{FF2B5EF4-FFF2-40B4-BE49-F238E27FC236}">
                <a16:creationId xmlns:a16="http://schemas.microsoft.com/office/drawing/2014/main" id="{0E9FF81E-B985-3014-24F3-BAC0B25C31DB}"/>
              </a:ext>
            </a:extLst>
          </p:cNvPr>
          <p:cNvSpPr/>
          <p:nvPr/>
        </p:nvSpPr>
        <p:spPr>
          <a:xfrm rot="940316">
            <a:off x="7191369" y="925065"/>
            <a:ext cx="3783401" cy="2722198"/>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a:extLst>
              <a:ext uri="{FF2B5EF4-FFF2-40B4-BE49-F238E27FC236}">
                <a16:creationId xmlns:a16="http://schemas.microsoft.com/office/drawing/2014/main" id="{0924E282-A9B1-58D5-6D80-72EDB381C936}"/>
              </a:ext>
            </a:extLst>
          </p:cNvPr>
          <p:cNvSpPr txBox="1"/>
          <p:nvPr/>
        </p:nvSpPr>
        <p:spPr>
          <a:xfrm>
            <a:off x="1115066" y="929871"/>
            <a:ext cx="2287806" cy="646331"/>
          </a:xfrm>
          <a:prstGeom prst="rect">
            <a:avLst/>
          </a:prstGeom>
          <a:noFill/>
        </p:spPr>
        <p:txBody>
          <a:bodyPr wrap="none" rtlCol="0">
            <a:spAutoFit/>
          </a:bodyPr>
          <a:lstStyle/>
          <a:p>
            <a:r>
              <a:rPr lang="nl-NL" b="1">
                <a:solidFill>
                  <a:srgbClr val="FF0000"/>
                </a:solidFill>
              </a:rPr>
              <a:t>wijzigen in kopieën</a:t>
            </a:r>
          </a:p>
          <a:p>
            <a:r>
              <a:rPr lang="nl-NL" b="1">
                <a:solidFill>
                  <a:srgbClr val="FF0000"/>
                </a:solidFill>
              </a:rPr>
              <a:t>(onafhankelijk)</a:t>
            </a:r>
          </a:p>
        </p:txBody>
      </p:sp>
      <p:sp>
        <p:nvSpPr>
          <p:cNvPr id="28" name="Tekstvak 27">
            <a:extLst>
              <a:ext uri="{FF2B5EF4-FFF2-40B4-BE49-F238E27FC236}">
                <a16:creationId xmlns:a16="http://schemas.microsoft.com/office/drawing/2014/main" id="{A8BE8EB0-A3FB-31F1-9E43-93B9991B0CD6}"/>
              </a:ext>
            </a:extLst>
          </p:cNvPr>
          <p:cNvSpPr txBox="1"/>
          <p:nvPr/>
        </p:nvSpPr>
        <p:spPr>
          <a:xfrm>
            <a:off x="9207125" y="426644"/>
            <a:ext cx="3052744" cy="923330"/>
          </a:xfrm>
          <a:prstGeom prst="rect">
            <a:avLst/>
          </a:prstGeom>
          <a:noFill/>
        </p:spPr>
        <p:txBody>
          <a:bodyPr wrap="square" rtlCol="0">
            <a:spAutoFit/>
          </a:bodyPr>
          <a:lstStyle/>
          <a:p>
            <a:r>
              <a:rPr lang="nl-NL" b="1" dirty="0">
                <a:solidFill>
                  <a:srgbClr val="FF0000"/>
                </a:solidFill>
              </a:rPr>
              <a:t>synchroniseren vóór</a:t>
            </a:r>
            <a:br>
              <a:rPr lang="nl-NL" b="1" dirty="0">
                <a:solidFill>
                  <a:srgbClr val="FF0000"/>
                </a:solidFill>
              </a:rPr>
            </a:br>
            <a:r>
              <a:rPr lang="nl-NL" b="1" dirty="0">
                <a:solidFill>
                  <a:srgbClr val="FF0000"/>
                </a:solidFill>
              </a:rPr>
              <a:t>         opstellen</a:t>
            </a:r>
            <a:br>
              <a:rPr lang="nl-NL" b="1" dirty="0">
                <a:solidFill>
                  <a:srgbClr val="FF0000"/>
                </a:solidFill>
              </a:rPr>
            </a:br>
            <a:r>
              <a:rPr lang="nl-NL" b="1" dirty="0">
                <a:solidFill>
                  <a:srgbClr val="FF0000"/>
                </a:solidFill>
              </a:rPr>
              <a:t>                wijzigingsbesluit</a:t>
            </a:r>
          </a:p>
        </p:txBody>
      </p:sp>
      <p:sp>
        <p:nvSpPr>
          <p:cNvPr id="4" name="Draaiende pijl 3">
            <a:extLst>
              <a:ext uri="{FF2B5EF4-FFF2-40B4-BE49-F238E27FC236}">
                <a16:creationId xmlns:a16="http://schemas.microsoft.com/office/drawing/2014/main" id="{31DF5AA6-453B-A1D9-77CF-A9BE43F7576A}"/>
              </a:ext>
            </a:extLst>
          </p:cNvPr>
          <p:cNvSpPr/>
          <p:nvPr/>
        </p:nvSpPr>
        <p:spPr>
          <a:xfrm rot="7213739" flipH="1" flipV="1">
            <a:off x="6849053" y="2172408"/>
            <a:ext cx="2526914" cy="2650542"/>
          </a:xfrm>
          <a:prstGeom prst="circularArrow">
            <a:avLst>
              <a:gd name="adj1" fmla="val 8773"/>
              <a:gd name="adj2" fmla="val 1243554"/>
              <a:gd name="adj3" fmla="val 19889496"/>
              <a:gd name="adj4" fmla="val 12249973"/>
              <a:gd name="adj5" fmla="val 11268"/>
            </a:avLst>
          </a:prstGeom>
          <a:solidFill>
            <a:srgbClr val="92D05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6480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i="1" u="sng"/>
              <a:t>Gewenste</a:t>
            </a:r>
            <a:r>
              <a:rPr lang="nl-NL" sz="3600"/>
              <a:t> functies in de plansoftware voor parallel wijzigen</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809192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Functie 1: </a:t>
            </a:r>
            <a:r>
              <a:rPr lang="nl-NL">
                <a:solidFill>
                  <a:srgbClr val="7030A0"/>
                </a:solidFill>
              </a:rPr>
              <a:t>Afzonderlijke wijzigingstrajecten</a:t>
            </a:r>
            <a:br>
              <a:rPr lang="nl-NL"/>
            </a:br>
            <a:endParaRPr lang="nl-NL"/>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p:nvPr/>
        </p:nvCxnSpPr>
        <p:spPr>
          <a:xfrm flipV="1">
            <a:off x="2027855" y="2527079"/>
            <a:ext cx="112794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588919" y="2527079"/>
            <a:ext cx="300506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64898" y="1488173"/>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33030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33030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33030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33030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33030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16759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17957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 name="Ring 2">
            <a:extLst>
              <a:ext uri="{FF2B5EF4-FFF2-40B4-BE49-F238E27FC236}">
                <a16:creationId xmlns:a16="http://schemas.microsoft.com/office/drawing/2014/main" id="{5D39E9BC-AC85-B167-4CC0-5046AC1C84B7}"/>
              </a:ext>
            </a:extLst>
          </p:cNvPr>
          <p:cNvSpPr/>
          <p:nvPr/>
        </p:nvSpPr>
        <p:spPr>
          <a:xfrm>
            <a:off x="1635159" y="1154103"/>
            <a:ext cx="2178556" cy="2113744"/>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97238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Functie 2: </a:t>
            </a:r>
            <a:r>
              <a:rPr lang="nl-NL">
                <a:solidFill>
                  <a:srgbClr val="7030A0"/>
                </a:solidFill>
              </a:rPr>
              <a:t>Onafhankelijk werken per traject</a:t>
            </a:r>
            <a:br>
              <a:rPr lang="nl-NL"/>
            </a:br>
            <a:br>
              <a:rPr lang="nl-NL"/>
            </a:br>
            <a:endParaRPr lang="nl-NL"/>
          </a:p>
        </p:txBody>
      </p:sp>
      <p:cxnSp>
        <p:nvCxnSpPr>
          <p:cNvPr id="7" name="Rechte verbindingslijn met pijl 6">
            <a:extLst>
              <a:ext uri="{FF2B5EF4-FFF2-40B4-BE49-F238E27FC236}">
                <a16:creationId xmlns:a16="http://schemas.microsoft.com/office/drawing/2014/main" id="{B57509D7-F2CE-8752-63D6-5BF325807B54}"/>
              </a:ext>
            </a:extLst>
          </p:cNvPr>
          <p:cNvCxnSpPr>
            <a:cxnSpLocks/>
            <a:stCxn id="8" idx="3"/>
          </p:cNvCxnSpPr>
          <p:nvPr/>
        </p:nvCxnSpPr>
        <p:spPr>
          <a:xfrm>
            <a:off x="1940314" y="4021342"/>
            <a:ext cx="8274203"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3" name="Ring 2">
            <a:extLst>
              <a:ext uri="{FF2B5EF4-FFF2-40B4-BE49-F238E27FC236}">
                <a16:creationId xmlns:a16="http://schemas.microsoft.com/office/drawing/2014/main" id="{5D39E9BC-AC85-B167-4CC0-5046AC1C84B7}"/>
              </a:ext>
            </a:extLst>
          </p:cNvPr>
          <p:cNvSpPr/>
          <p:nvPr/>
        </p:nvSpPr>
        <p:spPr>
          <a:xfrm>
            <a:off x="4893817" y="1275223"/>
            <a:ext cx="2178556" cy="2113744"/>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Tree>
    <p:extLst>
      <p:ext uri="{BB962C8B-B14F-4D97-AF65-F5344CB8AC3E}">
        <p14:creationId xmlns:p14="http://schemas.microsoft.com/office/powerpoint/2010/main" val="2919285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Functie 3: </a:t>
            </a:r>
            <a:r>
              <a:rPr lang="nl-NL">
                <a:solidFill>
                  <a:srgbClr val="7030A0"/>
                </a:solidFill>
              </a:rPr>
              <a:t>Wijzigingsbesluit per afzonderlijk traject</a:t>
            </a:r>
            <a:br>
              <a:rPr lang="nl-NL"/>
            </a:br>
            <a:br>
              <a:rPr lang="nl-NL"/>
            </a:br>
            <a:endParaRPr lang="nl-NL"/>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4" name="Document 3">
            <a:extLst>
              <a:ext uri="{FF2B5EF4-FFF2-40B4-BE49-F238E27FC236}">
                <a16:creationId xmlns:a16="http://schemas.microsoft.com/office/drawing/2014/main" id="{32298A6C-EFDF-D091-8FDC-CE0CF06D84A7}"/>
              </a:ext>
            </a:extLst>
          </p:cNvPr>
          <p:cNvSpPr/>
          <p:nvPr/>
        </p:nvSpPr>
        <p:spPr>
          <a:xfrm>
            <a:off x="6573047" y="232370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5" name="Rechte verbindingslijn 4">
            <a:extLst>
              <a:ext uri="{FF2B5EF4-FFF2-40B4-BE49-F238E27FC236}">
                <a16:creationId xmlns:a16="http://schemas.microsoft.com/office/drawing/2014/main" id="{80648C4A-E538-A04C-9510-02CB7F0E3D2D}"/>
              </a:ext>
            </a:extLst>
          </p:cNvPr>
          <p:cNvCxnSpPr>
            <a:cxnSpLocks/>
          </p:cNvCxnSpPr>
          <p:nvPr/>
        </p:nvCxnSpPr>
        <p:spPr>
          <a:xfrm>
            <a:off x="6654821" y="287754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5A062986-601C-16C1-5E00-3DDE23987699}"/>
              </a:ext>
            </a:extLst>
          </p:cNvPr>
          <p:cNvCxnSpPr>
            <a:cxnSpLocks/>
          </p:cNvCxnSpPr>
          <p:nvPr/>
        </p:nvCxnSpPr>
        <p:spPr>
          <a:xfrm>
            <a:off x="6807221" y="287383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79C91412-2546-3AAD-2717-33CCA5080377}"/>
              </a:ext>
            </a:extLst>
          </p:cNvPr>
          <p:cNvCxnSpPr>
            <a:cxnSpLocks/>
          </p:cNvCxnSpPr>
          <p:nvPr/>
        </p:nvCxnSpPr>
        <p:spPr>
          <a:xfrm>
            <a:off x="6654821" y="2746415"/>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9F22435B-D484-26BD-89DC-93CCB3080C88}"/>
              </a:ext>
            </a:extLst>
          </p:cNvPr>
          <p:cNvSpPr/>
          <p:nvPr/>
        </p:nvSpPr>
        <p:spPr>
          <a:xfrm>
            <a:off x="6623134" y="268611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2" name="Ring 21">
            <a:extLst>
              <a:ext uri="{FF2B5EF4-FFF2-40B4-BE49-F238E27FC236}">
                <a16:creationId xmlns:a16="http://schemas.microsoft.com/office/drawing/2014/main" id="{8DEBA96D-68BD-CB92-C699-60231847EB43}"/>
              </a:ext>
            </a:extLst>
          </p:cNvPr>
          <p:cNvSpPr/>
          <p:nvPr/>
        </p:nvSpPr>
        <p:spPr>
          <a:xfrm>
            <a:off x="6107009" y="1716861"/>
            <a:ext cx="2178556" cy="2113744"/>
          </a:xfrm>
          <a:prstGeom prst="donut">
            <a:avLst>
              <a:gd name="adj" fmla="val 697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697482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3" y="120995"/>
            <a:ext cx="11152068" cy="949862"/>
          </a:xfrm>
        </p:spPr>
        <p:txBody>
          <a:bodyPr/>
          <a:lstStyle/>
          <a:p>
            <a:r>
              <a:rPr lang="nl-NL" sz="2800" dirty="0"/>
              <a:t>Functie 4: </a:t>
            </a:r>
            <a:r>
              <a:rPr lang="nl-NL" sz="2800" dirty="0">
                <a:solidFill>
                  <a:srgbClr val="7030A0"/>
                </a:solidFill>
              </a:rPr>
              <a:t>Synchroniseren ‘werkkopie’ (vóór opstellen besluit; deels handmatig)</a:t>
            </a:r>
            <a:endParaRPr lang="nl-NL" sz="2800" dirty="0"/>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4" name="Document 3">
            <a:extLst>
              <a:ext uri="{FF2B5EF4-FFF2-40B4-BE49-F238E27FC236}">
                <a16:creationId xmlns:a16="http://schemas.microsoft.com/office/drawing/2014/main" id="{D0DA3631-BECE-8BA1-E108-33EF8310E560}"/>
              </a:ext>
            </a:extLst>
          </p:cNvPr>
          <p:cNvSpPr/>
          <p:nvPr/>
        </p:nvSpPr>
        <p:spPr>
          <a:xfrm>
            <a:off x="4662689" y="323517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a:extLst>
              <a:ext uri="{FF2B5EF4-FFF2-40B4-BE49-F238E27FC236}">
                <a16:creationId xmlns:a16="http://schemas.microsoft.com/office/drawing/2014/main" id="{6DE933A8-C268-D5C8-C982-A1370BBA7BF8}"/>
              </a:ext>
            </a:extLst>
          </p:cNvPr>
          <p:cNvCxnSpPr>
            <a:cxnSpLocks/>
          </p:cNvCxnSpPr>
          <p:nvPr/>
        </p:nvCxnSpPr>
        <p:spPr>
          <a:xfrm>
            <a:off x="4834961" y="33704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380AF56C-E30A-6858-4639-83CE11AE1E7D}"/>
              </a:ext>
            </a:extLst>
          </p:cNvPr>
          <p:cNvCxnSpPr>
            <a:cxnSpLocks/>
          </p:cNvCxnSpPr>
          <p:nvPr/>
        </p:nvCxnSpPr>
        <p:spPr>
          <a:xfrm>
            <a:off x="4834961" y="35228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16311A1D-4CAC-675A-429C-FFE0A69B6F4B}"/>
              </a:ext>
            </a:extLst>
          </p:cNvPr>
          <p:cNvCxnSpPr>
            <a:cxnSpLocks/>
          </p:cNvCxnSpPr>
          <p:nvPr/>
        </p:nvCxnSpPr>
        <p:spPr>
          <a:xfrm>
            <a:off x="4834961" y="36677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B8FC70D1-103D-1E62-DAE7-CE0790473EED}"/>
              </a:ext>
            </a:extLst>
          </p:cNvPr>
          <p:cNvCxnSpPr>
            <a:cxnSpLocks/>
          </p:cNvCxnSpPr>
          <p:nvPr/>
        </p:nvCxnSpPr>
        <p:spPr>
          <a:xfrm>
            <a:off x="4834961" y="417703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FE19CA09-EFDC-9A17-DB5D-92FD2BF0770B}"/>
              </a:ext>
            </a:extLst>
          </p:cNvPr>
          <p:cNvCxnSpPr>
            <a:cxnSpLocks/>
          </p:cNvCxnSpPr>
          <p:nvPr/>
        </p:nvCxnSpPr>
        <p:spPr>
          <a:xfrm>
            <a:off x="4834961" y="43182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al 23">
            <a:extLst>
              <a:ext uri="{FF2B5EF4-FFF2-40B4-BE49-F238E27FC236}">
                <a16:creationId xmlns:a16="http://schemas.microsoft.com/office/drawing/2014/main" id="{DE68BE81-DA90-C211-26A1-025F1FCC7940}"/>
              </a:ext>
            </a:extLst>
          </p:cNvPr>
          <p:cNvSpPr/>
          <p:nvPr/>
        </p:nvSpPr>
        <p:spPr>
          <a:xfrm>
            <a:off x="4672245" y="32887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29" name="Ovaal 28">
            <a:extLst>
              <a:ext uri="{FF2B5EF4-FFF2-40B4-BE49-F238E27FC236}">
                <a16:creationId xmlns:a16="http://schemas.microsoft.com/office/drawing/2014/main" id="{EA91A92C-99C9-7DEA-56B1-C8D884DDA3F7}"/>
              </a:ext>
            </a:extLst>
          </p:cNvPr>
          <p:cNvSpPr/>
          <p:nvPr/>
        </p:nvSpPr>
        <p:spPr>
          <a:xfrm>
            <a:off x="4684230" y="37928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6" name="Rechte verbindingslijn 35">
            <a:extLst>
              <a:ext uri="{FF2B5EF4-FFF2-40B4-BE49-F238E27FC236}">
                <a16:creationId xmlns:a16="http://schemas.microsoft.com/office/drawing/2014/main" id="{B228451C-46A7-22ED-3773-81326A0E4F16}"/>
              </a:ext>
            </a:extLst>
          </p:cNvPr>
          <p:cNvCxnSpPr>
            <a:cxnSpLocks/>
          </p:cNvCxnSpPr>
          <p:nvPr/>
        </p:nvCxnSpPr>
        <p:spPr>
          <a:xfrm>
            <a:off x="4842396" y="3908085"/>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845DB009-2FDF-7F95-0D2E-BB18999B5028}"/>
              </a:ext>
            </a:extLst>
          </p:cNvPr>
          <p:cNvSpPr/>
          <p:nvPr/>
        </p:nvSpPr>
        <p:spPr>
          <a:xfrm>
            <a:off x="4681356" y="41648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8" name="Rechte verbindingslijn met pijl 37">
            <a:extLst>
              <a:ext uri="{FF2B5EF4-FFF2-40B4-BE49-F238E27FC236}">
                <a16:creationId xmlns:a16="http://schemas.microsoft.com/office/drawing/2014/main" id="{876F2BD3-7707-CCCB-02C3-8F3144787EB4}"/>
              </a:ext>
            </a:extLst>
          </p:cNvPr>
          <p:cNvCxnSpPr>
            <a:cxnSpLocks/>
          </p:cNvCxnSpPr>
          <p:nvPr/>
        </p:nvCxnSpPr>
        <p:spPr>
          <a:xfrm flipV="1">
            <a:off x="4952392" y="4835381"/>
            <a:ext cx="0" cy="52039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Document 38">
            <a:extLst>
              <a:ext uri="{FF2B5EF4-FFF2-40B4-BE49-F238E27FC236}">
                <a16:creationId xmlns:a16="http://schemas.microsoft.com/office/drawing/2014/main" id="{3BE4ADBE-185E-5D5D-EE21-90ADF725689C}"/>
              </a:ext>
            </a:extLst>
          </p:cNvPr>
          <p:cNvSpPr/>
          <p:nvPr/>
        </p:nvSpPr>
        <p:spPr>
          <a:xfrm>
            <a:off x="4443113" y="533667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40" name="Rechte verbindingslijn 39">
            <a:extLst>
              <a:ext uri="{FF2B5EF4-FFF2-40B4-BE49-F238E27FC236}">
                <a16:creationId xmlns:a16="http://schemas.microsoft.com/office/drawing/2014/main" id="{8445E861-F35D-B2E0-67DA-3B496183FE94}"/>
              </a:ext>
            </a:extLst>
          </p:cNvPr>
          <p:cNvCxnSpPr>
            <a:cxnSpLocks/>
          </p:cNvCxnSpPr>
          <p:nvPr/>
        </p:nvCxnSpPr>
        <p:spPr>
          <a:xfrm>
            <a:off x="4486122" y="5692583"/>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AD56C157-EA17-C613-5ED5-36AA74E8287F}"/>
              </a:ext>
            </a:extLst>
          </p:cNvPr>
          <p:cNvSpPr/>
          <p:nvPr/>
        </p:nvSpPr>
        <p:spPr>
          <a:xfrm>
            <a:off x="4450164" y="5582608"/>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42" name="Rechte verbindingslijn 41">
            <a:extLst>
              <a:ext uri="{FF2B5EF4-FFF2-40B4-BE49-F238E27FC236}">
                <a16:creationId xmlns:a16="http://schemas.microsoft.com/office/drawing/2014/main" id="{40F70433-C95A-71AD-68C7-22B739609547}"/>
              </a:ext>
            </a:extLst>
          </p:cNvPr>
          <p:cNvCxnSpPr>
            <a:cxnSpLocks/>
          </p:cNvCxnSpPr>
          <p:nvPr/>
        </p:nvCxnSpPr>
        <p:spPr>
          <a:xfrm>
            <a:off x="4502274" y="59124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FAF0EEC-0386-17CC-56A6-A229D768CB9C}"/>
              </a:ext>
            </a:extLst>
          </p:cNvPr>
          <p:cNvCxnSpPr>
            <a:cxnSpLocks/>
          </p:cNvCxnSpPr>
          <p:nvPr/>
        </p:nvCxnSpPr>
        <p:spPr>
          <a:xfrm>
            <a:off x="4502274" y="60537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0A19BB62-CABD-9B97-00EB-96F80D43C12B}"/>
              </a:ext>
            </a:extLst>
          </p:cNvPr>
          <p:cNvSpPr/>
          <p:nvPr/>
        </p:nvSpPr>
        <p:spPr>
          <a:xfrm>
            <a:off x="4438631" y="5873491"/>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45" name="Document 44">
            <a:extLst>
              <a:ext uri="{FF2B5EF4-FFF2-40B4-BE49-F238E27FC236}">
                <a16:creationId xmlns:a16="http://schemas.microsoft.com/office/drawing/2014/main" id="{E73AC92E-BE3A-9D87-0388-F95648C74E13}"/>
              </a:ext>
            </a:extLst>
          </p:cNvPr>
          <p:cNvSpPr/>
          <p:nvPr/>
        </p:nvSpPr>
        <p:spPr>
          <a:xfrm>
            <a:off x="7570539" y="1488173"/>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Rechte verbindingslijn 45">
            <a:extLst>
              <a:ext uri="{FF2B5EF4-FFF2-40B4-BE49-F238E27FC236}">
                <a16:creationId xmlns:a16="http://schemas.microsoft.com/office/drawing/2014/main" id="{EE339F68-BA6A-6213-555B-3256AE0FA4D5}"/>
              </a:ext>
            </a:extLst>
          </p:cNvPr>
          <p:cNvCxnSpPr>
            <a:cxnSpLocks/>
          </p:cNvCxnSpPr>
          <p:nvPr/>
        </p:nvCxnSpPr>
        <p:spPr>
          <a:xfrm>
            <a:off x="7786282" y="16382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77BA350-D4A5-5663-0130-B8F79D9D181B}"/>
              </a:ext>
            </a:extLst>
          </p:cNvPr>
          <p:cNvCxnSpPr>
            <a:cxnSpLocks/>
          </p:cNvCxnSpPr>
          <p:nvPr/>
        </p:nvCxnSpPr>
        <p:spPr>
          <a:xfrm>
            <a:off x="7786282" y="17906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C4D0902F-A7B8-058B-0CE9-9C2EC741120E}"/>
              </a:ext>
            </a:extLst>
          </p:cNvPr>
          <p:cNvCxnSpPr>
            <a:cxnSpLocks/>
          </p:cNvCxnSpPr>
          <p:nvPr/>
        </p:nvCxnSpPr>
        <p:spPr>
          <a:xfrm>
            <a:off x="7786282" y="193564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E66DB17-F59E-E07C-F168-2789E5B98C8A}"/>
              </a:ext>
            </a:extLst>
          </p:cNvPr>
          <p:cNvCxnSpPr>
            <a:cxnSpLocks/>
          </p:cNvCxnSpPr>
          <p:nvPr/>
        </p:nvCxnSpPr>
        <p:spPr>
          <a:xfrm>
            <a:off x="7786282" y="24448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44035846-188C-2088-B3C1-2953B1A4FD51}"/>
              </a:ext>
            </a:extLst>
          </p:cNvPr>
          <p:cNvCxnSpPr>
            <a:cxnSpLocks/>
          </p:cNvCxnSpPr>
          <p:nvPr/>
        </p:nvCxnSpPr>
        <p:spPr>
          <a:xfrm>
            <a:off x="7786282" y="2586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59F0F0D0-182D-C27B-1492-8168636943AF}"/>
              </a:ext>
            </a:extLst>
          </p:cNvPr>
          <p:cNvSpPr/>
          <p:nvPr/>
        </p:nvSpPr>
        <p:spPr>
          <a:xfrm>
            <a:off x="7623566" y="155657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2" name="Ovaal 51">
            <a:extLst>
              <a:ext uri="{FF2B5EF4-FFF2-40B4-BE49-F238E27FC236}">
                <a16:creationId xmlns:a16="http://schemas.microsoft.com/office/drawing/2014/main" id="{7300D5B4-8E7B-1102-60A9-B09738E26F47}"/>
              </a:ext>
            </a:extLst>
          </p:cNvPr>
          <p:cNvSpPr/>
          <p:nvPr/>
        </p:nvSpPr>
        <p:spPr>
          <a:xfrm>
            <a:off x="7635551" y="2405906"/>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3" name="Ovaal 52">
            <a:extLst>
              <a:ext uri="{FF2B5EF4-FFF2-40B4-BE49-F238E27FC236}">
                <a16:creationId xmlns:a16="http://schemas.microsoft.com/office/drawing/2014/main" id="{36EDB6DA-F65A-FF3C-F8BD-F6140585B78C}"/>
              </a:ext>
            </a:extLst>
          </p:cNvPr>
          <p:cNvSpPr/>
          <p:nvPr/>
        </p:nvSpPr>
        <p:spPr>
          <a:xfrm>
            <a:off x="7635551" y="206068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54" name="Rechte verbindingslijn 53">
            <a:extLst>
              <a:ext uri="{FF2B5EF4-FFF2-40B4-BE49-F238E27FC236}">
                <a16:creationId xmlns:a16="http://schemas.microsoft.com/office/drawing/2014/main" id="{E6E9C320-7379-CE29-FBEF-671EB72540F2}"/>
              </a:ext>
            </a:extLst>
          </p:cNvPr>
          <p:cNvCxnSpPr>
            <a:cxnSpLocks/>
          </p:cNvCxnSpPr>
          <p:nvPr/>
        </p:nvCxnSpPr>
        <p:spPr>
          <a:xfrm>
            <a:off x="7793717" y="217592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34C3E12F-992C-74F0-14E0-9F359826ED12}"/>
              </a:ext>
            </a:extLst>
          </p:cNvPr>
          <p:cNvCxnSpPr>
            <a:cxnSpLocks/>
          </p:cNvCxnSpPr>
          <p:nvPr/>
        </p:nvCxnSpPr>
        <p:spPr>
          <a:xfrm>
            <a:off x="7937634" y="2593034"/>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ing 2">
            <a:extLst>
              <a:ext uri="{FF2B5EF4-FFF2-40B4-BE49-F238E27FC236}">
                <a16:creationId xmlns:a16="http://schemas.microsoft.com/office/drawing/2014/main" id="{0AD23B5C-4539-DF8C-27A0-586DCCB9010C}"/>
              </a:ext>
            </a:extLst>
          </p:cNvPr>
          <p:cNvSpPr/>
          <p:nvPr/>
        </p:nvSpPr>
        <p:spPr>
          <a:xfrm>
            <a:off x="4355578" y="3039923"/>
            <a:ext cx="1928653" cy="1931243"/>
          </a:xfrm>
          <a:prstGeom prst="donut">
            <a:avLst>
              <a:gd name="adj" fmla="val 6768"/>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5" name="Document 3">
            <a:extLst>
              <a:ext uri="{FF2B5EF4-FFF2-40B4-BE49-F238E27FC236}">
                <a16:creationId xmlns:a16="http://schemas.microsoft.com/office/drawing/2014/main" id="{8B659E5B-3607-5EF4-605C-C9BCA968FA3C}"/>
              </a:ext>
            </a:extLst>
          </p:cNvPr>
          <p:cNvSpPr/>
          <p:nvPr/>
        </p:nvSpPr>
        <p:spPr>
          <a:xfrm>
            <a:off x="8837780" y="253638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66" name="Rechte verbindingslijn 65">
            <a:extLst>
              <a:ext uri="{FF2B5EF4-FFF2-40B4-BE49-F238E27FC236}">
                <a16:creationId xmlns:a16="http://schemas.microsoft.com/office/drawing/2014/main" id="{2412EC44-EE48-581E-C617-8104605891EF}"/>
              </a:ext>
            </a:extLst>
          </p:cNvPr>
          <p:cNvCxnSpPr>
            <a:cxnSpLocks/>
          </p:cNvCxnSpPr>
          <p:nvPr/>
        </p:nvCxnSpPr>
        <p:spPr>
          <a:xfrm>
            <a:off x="8919554" y="30902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Rechte verbindingslijn 66">
            <a:extLst>
              <a:ext uri="{FF2B5EF4-FFF2-40B4-BE49-F238E27FC236}">
                <a16:creationId xmlns:a16="http://schemas.microsoft.com/office/drawing/2014/main" id="{ED818E69-61E1-56DA-8644-F0CE4E60AF94}"/>
              </a:ext>
            </a:extLst>
          </p:cNvPr>
          <p:cNvCxnSpPr>
            <a:cxnSpLocks/>
          </p:cNvCxnSpPr>
          <p:nvPr/>
        </p:nvCxnSpPr>
        <p:spPr>
          <a:xfrm>
            <a:off x="9071954" y="3086515"/>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0C0BAB3A-6268-A659-569B-E2E1C00C36D0}"/>
              </a:ext>
            </a:extLst>
          </p:cNvPr>
          <p:cNvCxnSpPr>
            <a:cxnSpLocks/>
          </p:cNvCxnSpPr>
          <p:nvPr/>
        </p:nvCxnSpPr>
        <p:spPr>
          <a:xfrm>
            <a:off x="8919554" y="29590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9" name="Ovaal 68">
            <a:extLst>
              <a:ext uri="{FF2B5EF4-FFF2-40B4-BE49-F238E27FC236}">
                <a16:creationId xmlns:a16="http://schemas.microsoft.com/office/drawing/2014/main" id="{C9706670-A24D-5669-0914-98CAFB3F2D82}"/>
              </a:ext>
            </a:extLst>
          </p:cNvPr>
          <p:cNvSpPr/>
          <p:nvPr/>
        </p:nvSpPr>
        <p:spPr>
          <a:xfrm>
            <a:off x="8887867" y="2898800"/>
            <a:ext cx="139198" cy="2453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59" name="Rechte verbindingslijn met pijl 58">
            <a:extLst>
              <a:ext uri="{FF2B5EF4-FFF2-40B4-BE49-F238E27FC236}">
                <a16:creationId xmlns:a16="http://schemas.microsoft.com/office/drawing/2014/main" id="{CA502D49-57B2-DCFE-67AE-25881F5ED498}"/>
              </a:ext>
            </a:extLst>
          </p:cNvPr>
          <p:cNvCxnSpPr>
            <a:cxnSpLocks/>
          </p:cNvCxnSpPr>
          <p:nvPr/>
        </p:nvCxnSpPr>
        <p:spPr>
          <a:xfrm>
            <a:off x="3793067" y="5912464"/>
            <a:ext cx="66687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Pijl: gebogen 34">
            <a:extLst>
              <a:ext uri="{FF2B5EF4-FFF2-40B4-BE49-F238E27FC236}">
                <a16:creationId xmlns:a16="http://schemas.microsoft.com/office/drawing/2014/main" id="{62CE7264-CF84-A59E-64A7-178682128B7B}"/>
              </a:ext>
            </a:extLst>
          </p:cNvPr>
          <p:cNvSpPr/>
          <p:nvPr/>
        </p:nvSpPr>
        <p:spPr>
          <a:xfrm>
            <a:off x="5792792" y="2549496"/>
            <a:ext cx="1777747" cy="702008"/>
          </a:xfrm>
          <a:prstGeom prst="bentArrow">
            <a:avLst>
              <a:gd name="adj1" fmla="val 18808"/>
              <a:gd name="adj2" fmla="val 15487"/>
              <a:gd name="adj3" fmla="val 30941"/>
              <a:gd name="adj4" fmla="val 40128"/>
            </a:avLst>
          </a:prstGeom>
          <a:solidFill>
            <a:srgbClr val="FF3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958796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3" y="120995"/>
            <a:ext cx="11720250" cy="949862"/>
          </a:xfrm>
        </p:spPr>
        <p:txBody>
          <a:bodyPr/>
          <a:lstStyle/>
          <a:p>
            <a:r>
              <a:rPr lang="nl-NL" sz="2800" dirty="0"/>
              <a:t>Functie 5: </a:t>
            </a:r>
            <a:r>
              <a:rPr lang="nl-NL" sz="2800" dirty="0">
                <a:solidFill>
                  <a:srgbClr val="7030A0"/>
                </a:solidFill>
              </a:rPr>
              <a:t>Signaleren conflicten (voor opstellen besluit)</a:t>
            </a:r>
            <a:endParaRPr lang="nl-NL" sz="2800" dirty="0"/>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2027855" y="4021341"/>
            <a:ext cx="8186662" cy="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591016" y="320730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Gebogen verbindingslijn 10">
            <a:extLst>
              <a:ext uri="{FF2B5EF4-FFF2-40B4-BE49-F238E27FC236}">
                <a16:creationId xmlns:a16="http://schemas.microsoft.com/office/drawing/2014/main" id="{906DCFA7-34F3-56F3-49E6-384505D70BFB}"/>
              </a:ext>
            </a:extLst>
          </p:cNvPr>
          <p:cNvCxnSpPr>
            <a:cxnSpLocks/>
          </p:cNvCxnSpPr>
          <p:nvPr/>
        </p:nvCxnSpPr>
        <p:spPr>
          <a:xfrm flipV="1">
            <a:off x="2027855" y="2527079"/>
            <a:ext cx="1129002"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16C8DFDF-0824-8FE0-80B0-B0355FEB82CF}"/>
              </a:ext>
            </a:extLst>
          </p:cNvPr>
          <p:cNvCxnSpPr>
            <a:cxnSpLocks/>
          </p:cNvCxnSpPr>
          <p:nvPr/>
        </p:nvCxnSpPr>
        <p:spPr>
          <a:xfrm>
            <a:off x="4242523" y="2527079"/>
            <a:ext cx="3351457"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56425" y="3395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56425" y="35474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56425" y="36923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56425" y="39786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56425" y="411986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Document 29">
            <a:extLst>
              <a:ext uri="{FF2B5EF4-FFF2-40B4-BE49-F238E27FC236}">
                <a16:creationId xmlns:a16="http://schemas.microsoft.com/office/drawing/2014/main" id="{84DDE439-F523-B39C-E3D2-4C6F5D87AF1E}"/>
              </a:ext>
            </a:extLst>
          </p:cNvPr>
          <p:cNvSpPr/>
          <p:nvPr/>
        </p:nvSpPr>
        <p:spPr>
          <a:xfrm>
            <a:off x="3176253" y="1490939"/>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1" name="Rechte verbindingslijn 30">
            <a:extLst>
              <a:ext uri="{FF2B5EF4-FFF2-40B4-BE49-F238E27FC236}">
                <a16:creationId xmlns:a16="http://schemas.microsoft.com/office/drawing/2014/main" id="{0F35C701-0885-5BDD-DF7C-1901D4EB0041}"/>
              </a:ext>
            </a:extLst>
          </p:cNvPr>
          <p:cNvCxnSpPr>
            <a:cxnSpLocks/>
          </p:cNvCxnSpPr>
          <p:nvPr/>
        </p:nvCxnSpPr>
        <p:spPr>
          <a:xfrm>
            <a:off x="3417387" y="16759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411DABA6-5737-A2E5-3631-81058532048A}"/>
              </a:ext>
            </a:extLst>
          </p:cNvPr>
          <p:cNvCxnSpPr>
            <a:cxnSpLocks/>
          </p:cNvCxnSpPr>
          <p:nvPr/>
        </p:nvCxnSpPr>
        <p:spPr>
          <a:xfrm>
            <a:off x="3417387" y="182830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F369FD7E-EC87-5B14-E3BE-4F1E0D51578A}"/>
              </a:ext>
            </a:extLst>
          </p:cNvPr>
          <p:cNvCxnSpPr>
            <a:cxnSpLocks/>
          </p:cNvCxnSpPr>
          <p:nvPr/>
        </p:nvCxnSpPr>
        <p:spPr>
          <a:xfrm>
            <a:off x="3417387" y="197326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A9F580A9-F9D7-3AC5-F1AF-AC1258D10CD6}"/>
              </a:ext>
            </a:extLst>
          </p:cNvPr>
          <p:cNvCxnSpPr>
            <a:cxnSpLocks/>
          </p:cNvCxnSpPr>
          <p:nvPr/>
        </p:nvCxnSpPr>
        <p:spPr>
          <a:xfrm>
            <a:off x="3417387" y="225948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29D0D5B0-42C2-9347-FD98-EA0A740A6159}"/>
              </a:ext>
            </a:extLst>
          </p:cNvPr>
          <p:cNvCxnSpPr>
            <a:cxnSpLocks/>
          </p:cNvCxnSpPr>
          <p:nvPr/>
        </p:nvCxnSpPr>
        <p:spPr>
          <a:xfrm>
            <a:off x="3417387" y="24007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7" name="Ovaal 56">
            <a:extLst>
              <a:ext uri="{FF2B5EF4-FFF2-40B4-BE49-F238E27FC236}">
                <a16:creationId xmlns:a16="http://schemas.microsoft.com/office/drawing/2014/main" id="{4A84679D-052B-724B-3A68-170C9573195A}"/>
              </a:ext>
            </a:extLst>
          </p:cNvPr>
          <p:cNvSpPr/>
          <p:nvPr/>
        </p:nvSpPr>
        <p:spPr>
          <a:xfrm>
            <a:off x="3254671" y="159419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0" name="Ovaal 59">
            <a:extLst>
              <a:ext uri="{FF2B5EF4-FFF2-40B4-BE49-F238E27FC236}">
                <a16:creationId xmlns:a16="http://schemas.microsoft.com/office/drawing/2014/main" id="{CD18CB8D-AB10-03FB-EE50-2A5922022797}"/>
              </a:ext>
            </a:extLst>
          </p:cNvPr>
          <p:cNvSpPr/>
          <p:nvPr/>
        </p:nvSpPr>
        <p:spPr>
          <a:xfrm>
            <a:off x="3266656" y="22205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3" name="Ovaal 62">
            <a:extLst>
              <a:ext uri="{FF2B5EF4-FFF2-40B4-BE49-F238E27FC236}">
                <a16:creationId xmlns:a16="http://schemas.microsoft.com/office/drawing/2014/main" id="{12F9AEFB-F90D-7384-1BB1-83ABFCB99121}"/>
              </a:ext>
            </a:extLst>
          </p:cNvPr>
          <p:cNvSpPr/>
          <p:nvPr/>
        </p:nvSpPr>
        <p:spPr>
          <a:xfrm>
            <a:off x="592876" y="389867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12103" y="32775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6" name="Document 5">
            <a:extLst>
              <a:ext uri="{FF2B5EF4-FFF2-40B4-BE49-F238E27FC236}">
                <a16:creationId xmlns:a16="http://schemas.microsoft.com/office/drawing/2014/main" id="{5638CC75-2CFB-F133-2BEF-2FB5A99C916C}"/>
              </a:ext>
            </a:extLst>
          </p:cNvPr>
          <p:cNvSpPr/>
          <p:nvPr/>
        </p:nvSpPr>
        <p:spPr>
          <a:xfrm>
            <a:off x="5336522" y="1491970"/>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8">
            <a:extLst>
              <a:ext uri="{FF2B5EF4-FFF2-40B4-BE49-F238E27FC236}">
                <a16:creationId xmlns:a16="http://schemas.microsoft.com/office/drawing/2014/main" id="{32B7DADB-E937-8F68-43A5-D0F8A47D7398}"/>
              </a:ext>
            </a:extLst>
          </p:cNvPr>
          <p:cNvCxnSpPr>
            <a:cxnSpLocks/>
          </p:cNvCxnSpPr>
          <p:nvPr/>
        </p:nvCxnSpPr>
        <p:spPr>
          <a:xfrm>
            <a:off x="5501931" y="16796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D84EDED-DC78-5F0A-22FB-8A1A88CED9D2}"/>
              </a:ext>
            </a:extLst>
          </p:cNvPr>
          <p:cNvCxnSpPr>
            <a:cxnSpLocks/>
          </p:cNvCxnSpPr>
          <p:nvPr/>
        </p:nvCxnSpPr>
        <p:spPr>
          <a:xfrm>
            <a:off x="5501931" y="18320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BED7FE80-8DD9-E7E2-E09F-E7125C7BF3B1}"/>
              </a:ext>
            </a:extLst>
          </p:cNvPr>
          <p:cNvCxnSpPr>
            <a:cxnSpLocks/>
          </p:cNvCxnSpPr>
          <p:nvPr/>
        </p:nvCxnSpPr>
        <p:spPr>
          <a:xfrm>
            <a:off x="5501931" y="197706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E593B8A3-EB66-D199-119F-41DBAFADB92D}"/>
              </a:ext>
            </a:extLst>
          </p:cNvPr>
          <p:cNvCxnSpPr>
            <a:cxnSpLocks/>
          </p:cNvCxnSpPr>
          <p:nvPr/>
        </p:nvCxnSpPr>
        <p:spPr>
          <a:xfrm>
            <a:off x="5501931" y="22632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14F7227-7B2A-E20B-9638-84E9C59384A7}"/>
              </a:ext>
            </a:extLst>
          </p:cNvPr>
          <p:cNvCxnSpPr>
            <a:cxnSpLocks/>
          </p:cNvCxnSpPr>
          <p:nvPr/>
        </p:nvCxnSpPr>
        <p:spPr>
          <a:xfrm>
            <a:off x="5501931" y="2415678"/>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8AAA9CCB-8F77-FB4F-62EF-559B1FE8C40E}"/>
              </a:ext>
            </a:extLst>
          </p:cNvPr>
          <p:cNvCxnSpPr>
            <a:cxnSpLocks/>
          </p:cNvCxnSpPr>
          <p:nvPr/>
        </p:nvCxnSpPr>
        <p:spPr>
          <a:xfrm>
            <a:off x="5654331" y="2411961"/>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Ovaal 19">
            <a:extLst>
              <a:ext uri="{FF2B5EF4-FFF2-40B4-BE49-F238E27FC236}">
                <a16:creationId xmlns:a16="http://schemas.microsoft.com/office/drawing/2014/main" id="{92F51E36-665D-4E01-7B25-A753AC4B706F}"/>
              </a:ext>
            </a:extLst>
          </p:cNvPr>
          <p:cNvSpPr/>
          <p:nvPr/>
        </p:nvSpPr>
        <p:spPr>
          <a:xfrm>
            <a:off x="5373596" y="2166634"/>
            <a:ext cx="139198" cy="245327"/>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21" name="Ovaal 20">
            <a:extLst>
              <a:ext uri="{FF2B5EF4-FFF2-40B4-BE49-F238E27FC236}">
                <a16:creationId xmlns:a16="http://schemas.microsoft.com/office/drawing/2014/main" id="{66E3C51D-730E-D029-E679-65522973EA26}"/>
              </a:ext>
            </a:extLst>
          </p:cNvPr>
          <p:cNvSpPr/>
          <p:nvPr/>
        </p:nvSpPr>
        <p:spPr>
          <a:xfrm>
            <a:off x="5362733" y="15960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4" name="Document 3">
            <a:extLst>
              <a:ext uri="{FF2B5EF4-FFF2-40B4-BE49-F238E27FC236}">
                <a16:creationId xmlns:a16="http://schemas.microsoft.com/office/drawing/2014/main" id="{D0DA3631-BECE-8BA1-E108-33EF8310E560}"/>
              </a:ext>
            </a:extLst>
          </p:cNvPr>
          <p:cNvSpPr/>
          <p:nvPr/>
        </p:nvSpPr>
        <p:spPr>
          <a:xfrm>
            <a:off x="4662689" y="3235179"/>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a:extLst>
              <a:ext uri="{FF2B5EF4-FFF2-40B4-BE49-F238E27FC236}">
                <a16:creationId xmlns:a16="http://schemas.microsoft.com/office/drawing/2014/main" id="{6DE933A8-C268-D5C8-C982-A1370BBA7BF8}"/>
              </a:ext>
            </a:extLst>
          </p:cNvPr>
          <p:cNvCxnSpPr>
            <a:cxnSpLocks/>
          </p:cNvCxnSpPr>
          <p:nvPr/>
        </p:nvCxnSpPr>
        <p:spPr>
          <a:xfrm>
            <a:off x="4834961" y="33704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380AF56C-E30A-6858-4639-83CE11AE1E7D}"/>
              </a:ext>
            </a:extLst>
          </p:cNvPr>
          <p:cNvCxnSpPr>
            <a:cxnSpLocks/>
          </p:cNvCxnSpPr>
          <p:nvPr/>
        </p:nvCxnSpPr>
        <p:spPr>
          <a:xfrm>
            <a:off x="4834961" y="352283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16311A1D-4CAC-675A-429C-FFE0A69B6F4B}"/>
              </a:ext>
            </a:extLst>
          </p:cNvPr>
          <p:cNvCxnSpPr>
            <a:cxnSpLocks/>
          </p:cNvCxnSpPr>
          <p:nvPr/>
        </p:nvCxnSpPr>
        <p:spPr>
          <a:xfrm>
            <a:off x="4834961" y="366779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B8FC70D1-103D-1E62-DAE7-CE0790473EED}"/>
              </a:ext>
            </a:extLst>
          </p:cNvPr>
          <p:cNvCxnSpPr>
            <a:cxnSpLocks/>
          </p:cNvCxnSpPr>
          <p:nvPr/>
        </p:nvCxnSpPr>
        <p:spPr>
          <a:xfrm>
            <a:off x="4834961" y="417703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FE19CA09-EFDC-9A17-DB5D-92FD2BF0770B}"/>
              </a:ext>
            </a:extLst>
          </p:cNvPr>
          <p:cNvCxnSpPr>
            <a:cxnSpLocks/>
          </p:cNvCxnSpPr>
          <p:nvPr/>
        </p:nvCxnSpPr>
        <p:spPr>
          <a:xfrm>
            <a:off x="4834961" y="43182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Ovaal 23">
            <a:extLst>
              <a:ext uri="{FF2B5EF4-FFF2-40B4-BE49-F238E27FC236}">
                <a16:creationId xmlns:a16="http://schemas.microsoft.com/office/drawing/2014/main" id="{DE68BE81-DA90-C211-26A1-025F1FCC7940}"/>
              </a:ext>
            </a:extLst>
          </p:cNvPr>
          <p:cNvSpPr/>
          <p:nvPr/>
        </p:nvSpPr>
        <p:spPr>
          <a:xfrm>
            <a:off x="4672245" y="32887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29" name="Ovaal 28">
            <a:extLst>
              <a:ext uri="{FF2B5EF4-FFF2-40B4-BE49-F238E27FC236}">
                <a16:creationId xmlns:a16="http://schemas.microsoft.com/office/drawing/2014/main" id="{EA91A92C-99C9-7DEA-56B1-C8D884DDA3F7}"/>
              </a:ext>
            </a:extLst>
          </p:cNvPr>
          <p:cNvSpPr/>
          <p:nvPr/>
        </p:nvSpPr>
        <p:spPr>
          <a:xfrm>
            <a:off x="4684230" y="37928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6" name="Rechte verbindingslijn 35">
            <a:extLst>
              <a:ext uri="{FF2B5EF4-FFF2-40B4-BE49-F238E27FC236}">
                <a16:creationId xmlns:a16="http://schemas.microsoft.com/office/drawing/2014/main" id="{B228451C-46A7-22ED-3773-81326A0E4F16}"/>
              </a:ext>
            </a:extLst>
          </p:cNvPr>
          <p:cNvCxnSpPr>
            <a:cxnSpLocks/>
          </p:cNvCxnSpPr>
          <p:nvPr/>
        </p:nvCxnSpPr>
        <p:spPr>
          <a:xfrm>
            <a:off x="4842396" y="3908085"/>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845DB009-2FDF-7F95-0D2E-BB18999B5028}"/>
              </a:ext>
            </a:extLst>
          </p:cNvPr>
          <p:cNvSpPr/>
          <p:nvPr/>
        </p:nvSpPr>
        <p:spPr>
          <a:xfrm>
            <a:off x="4681356" y="416482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38" name="Rechte verbindingslijn met pijl 37">
            <a:extLst>
              <a:ext uri="{FF2B5EF4-FFF2-40B4-BE49-F238E27FC236}">
                <a16:creationId xmlns:a16="http://schemas.microsoft.com/office/drawing/2014/main" id="{876F2BD3-7707-CCCB-02C3-8F3144787EB4}"/>
              </a:ext>
            </a:extLst>
          </p:cNvPr>
          <p:cNvCxnSpPr>
            <a:cxnSpLocks/>
          </p:cNvCxnSpPr>
          <p:nvPr/>
        </p:nvCxnSpPr>
        <p:spPr>
          <a:xfrm flipV="1">
            <a:off x="4952392" y="4835381"/>
            <a:ext cx="0" cy="52039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Document 38">
            <a:extLst>
              <a:ext uri="{FF2B5EF4-FFF2-40B4-BE49-F238E27FC236}">
                <a16:creationId xmlns:a16="http://schemas.microsoft.com/office/drawing/2014/main" id="{3BE4ADBE-185E-5D5D-EE21-90ADF725689C}"/>
              </a:ext>
            </a:extLst>
          </p:cNvPr>
          <p:cNvSpPr/>
          <p:nvPr/>
        </p:nvSpPr>
        <p:spPr>
          <a:xfrm>
            <a:off x="4443113" y="533667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40" name="Rechte verbindingslijn 39">
            <a:extLst>
              <a:ext uri="{FF2B5EF4-FFF2-40B4-BE49-F238E27FC236}">
                <a16:creationId xmlns:a16="http://schemas.microsoft.com/office/drawing/2014/main" id="{8445E861-F35D-B2E0-67DA-3B496183FE94}"/>
              </a:ext>
            </a:extLst>
          </p:cNvPr>
          <p:cNvCxnSpPr>
            <a:cxnSpLocks/>
          </p:cNvCxnSpPr>
          <p:nvPr/>
        </p:nvCxnSpPr>
        <p:spPr>
          <a:xfrm>
            <a:off x="4486122" y="5692583"/>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Ovaal 40">
            <a:extLst>
              <a:ext uri="{FF2B5EF4-FFF2-40B4-BE49-F238E27FC236}">
                <a16:creationId xmlns:a16="http://schemas.microsoft.com/office/drawing/2014/main" id="{AD56C157-EA17-C613-5ED5-36AA74E8287F}"/>
              </a:ext>
            </a:extLst>
          </p:cNvPr>
          <p:cNvSpPr/>
          <p:nvPr/>
        </p:nvSpPr>
        <p:spPr>
          <a:xfrm>
            <a:off x="4450164" y="558260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42" name="Rechte verbindingslijn 41">
            <a:extLst>
              <a:ext uri="{FF2B5EF4-FFF2-40B4-BE49-F238E27FC236}">
                <a16:creationId xmlns:a16="http://schemas.microsoft.com/office/drawing/2014/main" id="{40F70433-C95A-71AD-68C7-22B739609547}"/>
              </a:ext>
            </a:extLst>
          </p:cNvPr>
          <p:cNvCxnSpPr>
            <a:cxnSpLocks/>
          </p:cNvCxnSpPr>
          <p:nvPr/>
        </p:nvCxnSpPr>
        <p:spPr>
          <a:xfrm>
            <a:off x="4502274" y="59124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FAF0EEC-0386-17CC-56A6-A229D768CB9C}"/>
              </a:ext>
            </a:extLst>
          </p:cNvPr>
          <p:cNvCxnSpPr>
            <a:cxnSpLocks/>
          </p:cNvCxnSpPr>
          <p:nvPr/>
        </p:nvCxnSpPr>
        <p:spPr>
          <a:xfrm>
            <a:off x="4502274" y="605371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0A19BB62-CABD-9B97-00EB-96F80D43C12B}"/>
              </a:ext>
            </a:extLst>
          </p:cNvPr>
          <p:cNvSpPr/>
          <p:nvPr/>
        </p:nvSpPr>
        <p:spPr>
          <a:xfrm>
            <a:off x="4438631" y="587349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45" name="Document 44">
            <a:extLst>
              <a:ext uri="{FF2B5EF4-FFF2-40B4-BE49-F238E27FC236}">
                <a16:creationId xmlns:a16="http://schemas.microsoft.com/office/drawing/2014/main" id="{E73AC92E-BE3A-9D87-0388-F95648C74E13}"/>
              </a:ext>
            </a:extLst>
          </p:cNvPr>
          <p:cNvSpPr/>
          <p:nvPr/>
        </p:nvSpPr>
        <p:spPr>
          <a:xfrm>
            <a:off x="7570539" y="1488173"/>
            <a:ext cx="1349298" cy="1628078"/>
          </a:xfrm>
          <a:prstGeom prst="flowChartDocumen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6" name="Rechte verbindingslijn 45">
            <a:extLst>
              <a:ext uri="{FF2B5EF4-FFF2-40B4-BE49-F238E27FC236}">
                <a16:creationId xmlns:a16="http://schemas.microsoft.com/office/drawing/2014/main" id="{EE339F68-BA6A-6213-555B-3256AE0FA4D5}"/>
              </a:ext>
            </a:extLst>
          </p:cNvPr>
          <p:cNvCxnSpPr>
            <a:cxnSpLocks/>
          </p:cNvCxnSpPr>
          <p:nvPr/>
        </p:nvCxnSpPr>
        <p:spPr>
          <a:xfrm>
            <a:off x="7786282" y="16382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77BA350-D4A5-5663-0130-B8F79D9D181B}"/>
              </a:ext>
            </a:extLst>
          </p:cNvPr>
          <p:cNvCxnSpPr>
            <a:cxnSpLocks/>
          </p:cNvCxnSpPr>
          <p:nvPr/>
        </p:nvCxnSpPr>
        <p:spPr>
          <a:xfrm>
            <a:off x="7786282" y="179067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C4D0902F-A7B8-058B-0CE9-9C2EC741120E}"/>
              </a:ext>
            </a:extLst>
          </p:cNvPr>
          <p:cNvCxnSpPr>
            <a:cxnSpLocks/>
          </p:cNvCxnSpPr>
          <p:nvPr/>
        </p:nvCxnSpPr>
        <p:spPr>
          <a:xfrm>
            <a:off x="7786282" y="193564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5E66DB17-F59E-E07C-F168-2789E5B98C8A}"/>
              </a:ext>
            </a:extLst>
          </p:cNvPr>
          <p:cNvCxnSpPr>
            <a:cxnSpLocks/>
          </p:cNvCxnSpPr>
          <p:nvPr/>
        </p:nvCxnSpPr>
        <p:spPr>
          <a:xfrm>
            <a:off x="7786282" y="244487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44035846-188C-2088-B3C1-2953B1A4FD51}"/>
              </a:ext>
            </a:extLst>
          </p:cNvPr>
          <p:cNvCxnSpPr>
            <a:cxnSpLocks/>
          </p:cNvCxnSpPr>
          <p:nvPr/>
        </p:nvCxnSpPr>
        <p:spPr>
          <a:xfrm>
            <a:off x="7786282" y="2586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59F0F0D0-182D-C27B-1492-8168636943AF}"/>
              </a:ext>
            </a:extLst>
          </p:cNvPr>
          <p:cNvSpPr/>
          <p:nvPr/>
        </p:nvSpPr>
        <p:spPr>
          <a:xfrm>
            <a:off x="7623566" y="155657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2" name="Ovaal 51">
            <a:extLst>
              <a:ext uri="{FF2B5EF4-FFF2-40B4-BE49-F238E27FC236}">
                <a16:creationId xmlns:a16="http://schemas.microsoft.com/office/drawing/2014/main" id="{7300D5B4-8E7B-1102-60A9-B09738E26F47}"/>
              </a:ext>
            </a:extLst>
          </p:cNvPr>
          <p:cNvSpPr/>
          <p:nvPr/>
        </p:nvSpPr>
        <p:spPr>
          <a:xfrm>
            <a:off x="7635551" y="24059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53" name="Ovaal 52">
            <a:extLst>
              <a:ext uri="{FF2B5EF4-FFF2-40B4-BE49-F238E27FC236}">
                <a16:creationId xmlns:a16="http://schemas.microsoft.com/office/drawing/2014/main" id="{36EDB6DA-F65A-FF3C-F8BD-F6140585B78C}"/>
              </a:ext>
            </a:extLst>
          </p:cNvPr>
          <p:cNvSpPr/>
          <p:nvPr/>
        </p:nvSpPr>
        <p:spPr>
          <a:xfrm>
            <a:off x="7635551" y="206068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54" name="Rechte verbindingslijn 53">
            <a:extLst>
              <a:ext uri="{FF2B5EF4-FFF2-40B4-BE49-F238E27FC236}">
                <a16:creationId xmlns:a16="http://schemas.microsoft.com/office/drawing/2014/main" id="{E6E9C320-7379-CE29-FBEF-671EB72540F2}"/>
              </a:ext>
            </a:extLst>
          </p:cNvPr>
          <p:cNvCxnSpPr>
            <a:cxnSpLocks/>
          </p:cNvCxnSpPr>
          <p:nvPr/>
        </p:nvCxnSpPr>
        <p:spPr>
          <a:xfrm>
            <a:off x="7793717" y="2175928"/>
            <a:ext cx="1003610" cy="0"/>
          </a:xfrm>
          <a:prstGeom prst="line">
            <a:avLst/>
          </a:prstGeom>
          <a:ln w="698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5" name="Document 3">
            <a:extLst>
              <a:ext uri="{FF2B5EF4-FFF2-40B4-BE49-F238E27FC236}">
                <a16:creationId xmlns:a16="http://schemas.microsoft.com/office/drawing/2014/main" id="{8B659E5B-3607-5EF4-605C-C9BCA968FA3C}"/>
              </a:ext>
            </a:extLst>
          </p:cNvPr>
          <p:cNvSpPr/>
          <p:nvPr/>
        </p:nvSpPr>
        <p:spPr>
          <a:xfrm>
            <a:off x="8837780" y="2536387"/>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66" name="Rechte verbindingslijn 65">
            <a:extLst>
              <a:ext uri="{FF2B5EF4-FFF2-40B4-BE49-F238E27FC236}">
                <a16:creationId xmlns:a16="http://schemas.microsoft.com/office/drawing/2014/main" id="{2412EC44-EE48-581E-C617-8104605891EF}"/>
              </a:ext>
            </a:extLst>
          </p:cNvPr>
          <p:cNvCxnSpPr>
            <a:cxnSpLocks/>
          </p:cNvCxnSpPr>
          <p:nvPr/>
        </p:nvCxnSpPr>
        <p:spPr>
          <a:xfrm>
            <a:off x="8919554" y="30902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0C0BAB3A-6268-A659-569B-E2E1C00C36D0}"/>
              </a:ext>
            </a:extLst>
          </p:cNvPr>
          <p:cNvCxnSpPr>
            <a:cxnSpLocks/>
          </p:cNvCxnSpPr>
          <p:nvPr/>
        </p:nvCxnSpPr>
        <p:spPr>
          <a:xfrm>
            <a:off x="8919554" y="29590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9" name="Ovaal 68">
            <a:extLst>
              <a:ext uri="{FF2B5EF4-FFF2-40B4-BE49-F238E27FC236}">
                <a16:creationId xmlns:a16="http://schemas.microsoft.com/office/drawing/2014/main" id="{C9706670-A24D-5669-0914-98CAFB3F2D82}"/>
              </a:ext>
            </a:extLst>
          </p:cNvPr>
          <p:cNvSpPr/>
          <p:nvPr/>
        </p:nvSpPr>
        <p:spPr>
          <a:xfrm>
            <a:off x="8887867" y="289880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59" name="Rechte verbindingslijn 58">
            <a:extLst>
              <a:ext uri="{FF2B5EF4-FFF2-40B4-BE49-F238E27FC236}">
                <a16:creationId xmlns:a16="http://schemas.microsoft.com/office/drawing/2014/main" id="{6D987871-0A72-9F22-EF6A-364DB5EB5965}"/>
              </a:ext>
            </a:extLst>
          </p:cNvPr>
          <p:cNvCxnSpPr>
            <a:cxnSpLocks/>
          </p:cNvCxnSpPr>
          <p:nvPr/>
        </p:nvCxnSpPr>
        <p:spPr>
          <a:xfrm>
            <a:off x="4748697" y="5924126"/>
            <a:ext cx="667024" cy="3717"/>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B118DFCF-7405-F80C-4788-5208AF666F10}"/>
              </a:ext>
            </a:extLst>
          </p:cNvPr>
          <p:cNvCxnSpPr>
            <a:cxnSpLocks/>
          </p:cNvCxnSpPr>
          <p:nvPr/>
        </p:nvCxnSpPr>
        <p:spPr>
          <a:xfrm>
            <a:off x="5009419" y="4171382"/>
            <a:ext cx="667024" cy="3717"/>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sp>
        <p:nvSpPr>
          <p:cNvPr id="62" name="Ring 2">
            <a:extLst>
              <a:ext uri="{FF2B5EF4-FFF2-40B4-BE49-F238E27FC236}">
                <a16:creationId xmlns:a16="http://schemas.microsoft.com/office/drawing/2014/main" id="{3328C580-FB2A-68A3-12C3-E93DBC4D69B9}"/>
              </a:ext>
            </a:extLst>
          </p:cNvPr>
          <p:cNvSpPr/>
          <p:nvPr/>
        </p:nvSpPr>
        <p:spPr>
          <a:xfrm>
            <a:off x="5095683" y="1945697"/>
            <a:ext cx="1773934" cy="881636"/>
          </a:xfrm>
          <a:prstGeom prst="donut">
            <a:avLst>
              <a:gd name="adj" fmla="val 12440"/>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0" name="Ring 45">
            <a:extLst>
              <a:ext uri="{FF2B5EF4-FFF2-40B4-BE49-F238E27FC236}">
                <a16:creationId xmlns:a16="http://schemas.microsoft.com/office/drawing/2014/main" id="{DC92D942-34EE-5A27-9079-A801B4E18F8B}"/>
              </a:ext>
            </a:extLst>
          </p:cNvPr>
          <p:cNvSpPr/>
          <p:nvPr/>
        </p:nvSpPr>
        <p:spPr>
          <a:xfrm>
            <a:off x="4392702" y="3841922"/>
            <a:ext cx="1928653" cy="881636"/>
          </a:xfrm>
          <a:prstGeom prst="donut">
            <a:avLst>
              <a:gd name="adj" fmla="val 12422"/>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71" name="Rechte verbindingslijn 70">
            <a:extLst>
              <a:ext uri="{FF2B5EF4-FFF2-40B4-BE49-F238E27FC236}">
                <a16:creationId xmlns:a16="http://schemas.microsoft.com/office/drawing/2014/main" id="{BA95B993-71B6-58DE-FCA4-4A04E02DC5A6}"/>
              </a:ext>
            </a:extLst>
          </p:cNvPr>
          <p:cNvCxnSpPr>
            <a:cxnSpLocks/>
            <a:endCxn id="70" idx="0"/>
          </p:cNvCxnSpPr>
          <p:nvPr/>
        </p:nvCxnSpPr>
        <p:spPr>
          <a:xfrm flipH="1">
            <a:off x="5357029" y="2715838"/>
            <a:ext cx="371129" cy="1126084"/>
          </a:xfrm>
          <a:prstGeom prst="line">
            <a:avLst/>
          </a:prstGeom>
          <a:ln w="104775">
            <a:solidFill>
              <a:srgbClr val="FF39F2"/>
            </a:solidFill>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B094C39B-6BA3-D7AC-321E-BCC9042049E1}"/>
              </a:ext>
            </a:extLst>
          </p:cNvPr>
          <p:cNvCxnSpPr>
            <a:cxnSpLocks/>
          </p:cNvCxnSpPr>
          <p:nvPr/>
        </p:nvCxnSpPr>
        <p:spPr>
          <a:xfrm flipV="1">
            <a:off x="7953422" y="2403943"/>
            <a:ext cx="683298" cy="193996"/>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34C3E12F-992C-74F0-14E0-9F359826ED12}"/>
              </a:ext>
            </a:extLst>
          </p:cNvPr>
          <p:cNvCxnSpPr>
            <a:cxnSpLocks/>
          </p:cNvCxnSpPr>
          <p:nvPr/>
        </p:nvCxnSpPr>
        <p:spPr>
          <a:xfrm>
            <a:off x="7967062" y="2403943"/>
            <a:ext cx="639744" cy="189302"/>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EA7E4334-BB6A-CFF4-EA6F-77E8087520F8}"/>
              </a:ext>
            </a:extLst>
          </p:cNvPr>
          <p:cNvCxnSpPr>
            <a:cxnSpLocks/>
          </p:cNvCxnSpPr>
          <p:nvPr/>
        </p:nvCxnSpPr>
        <p:spPr>
          <a:xfrm flipV="1">
            <a:off x="9119825" y="2928877"/>
            <a:ext cx="683298" cy="193996"/>
          </a:xfrm>
          <a:prstGeom prst="line">
            <a:avLst/>
          </a:prstGeom>
          <a:ln w="698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78">
            <a:extLst>
              <a:ext uri="{FF2B5EF4-FFF2-40B4-BE49-F238E27FC236}">
                <a16:creationId xmlns:a16="http://schemas.microsoft.com/office/drawing/2014/main" id="{24753B58-9250-CF2C-3388-377A1ED7B996}"/>
              </a:ext>
            </a:extLst>
          </p:cNvPr>
          <p:cNvCxnSpPr>
            <a:cxnSpLocks/>
          </p:cNvCxnSpPr>
          <p:nvPr/>
        </p:nvCxnSpPr>
        <p:spPr>
          <a:xfrm>
            <a:off x="9133465" y="2928877"/>
            <a:ext cx="639744" cy="189302"/>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kstvak 79">
            <a:extLst>
              <a:ext uri="{FF2B5EF4-FFF2-40B4-BE49-F238E27FC236}">
                <a16:creationId xmlns:a16="http://schemas.microsoft.com/office/drawing/2014/main" id="{71DFAEED-2962-59E7-A4D1-898319784A0D}"/>
              </a:ext>
            </a:extLst>
          </p:cNvPr>
          <p:cNvSpPr txBox="1"/>
          <p:nvPr/>
        </p:nvSpPr>
        <p:spPr>
          <a:xfrm>
            <a:off x="5576306" y="2860636"/>
            <a:ext cx="519694" cy="584775"/>
          </a:xfrm>
          <a:prstGeom prst="rect">
            <a:avLst/>
          </a:prstGeom>
          <a:noFill/>
        </p:spPr>
        <p:txBody>
          <a:bodyPr wrap="none" rtlCol="0">
            <a:spAutoFit/>
          </a:bodyPr>
          <a:lstStyle/>
          <a:p>
            <a:r>
              <a:rPr lang="nl-NL" sz="3200">
                <a:solidFill>
                  <a:srgbClr val="FF0000"/>
                </a:solidFill>
              </a:rPr>
              <a:t>✘</a:t>
            </a:r>
          </a:p>
        </p:txBody>
      </p:sp>
      <p:sp>
        <p:nvSpPr>
          <p:cNvPr id="81" name="Tekstvak 80">
            <a:extLst>
              <a:ext uri="{FF2B5EF4-FFF2-40B4-BE49-F238E27FC236}">
                <a16:creationId xmlns:a16="http://schemas.microsoft.com/office/drawing/2014/main" id="{F3B62813-CB2E-C633-E519-7D5BF936B1A8}"/>
              </a:ext>
            </a:extLst>
          </p:cNvPr>
          <p:cNvSpPr txBox="1"/>
          <p:nvPr/>
        </p:nvSpPr>
        <p:spPr>
          <a:xfrm>
            <a:off x="8901656" y="3280053"/>
            <a:ext cx="436338" cy="461665"/>
          </a:xfrm>
          <a:prstGeom prst="rect">
            <a:avLst/>
          </a:prstGeom>
          <a:noFill/>
        </p:spPr>
        <p:txBody>
          <a:bodyPr wrap="none" rtlCol="0">
            <a:spAutoFit/>
          </a:bodyPr>
          <a:lstStyle/>
          <a:p>
            <a:r>
              <a:rPr lang="nl-NL" sz="2400">
                <a:solidFill>
                  <a:srgbClr val="FF0000"/>
                </a:solidFill>
              </a:rPr>
              <a:t>✘</a:t>
            </a:r>
          </a:p>
        </p:txBody>
      </p:sp>
      <p:cxnSp>
        <p:nvCxnSpPr>
          <p:cNvPr id="3" name="Rechte verbindingslijn met pijl 2">
            <a:extLst>
              <a:ext uri="{FF2B5EF4-FFF2-40B4-BE49-F238E27FC236}">
                <a16:creationId xmlns:a16="http://schemas.microsoft.com/office/drawing/2014/main" id="{F511765E-CBA3-F9C0-2101-CB22DB452A98}"/>
              </a:ext>
            </a:extLst>
          </p:cNvPr>
          <p:cNvCxnSpPr>
            <a:cxnSpLocks/>
          </p:cNvCxnSpPr>
          <p:nvPr/>
        </p:nvCxnSpPr>
        <p:spPr>
          <a:xfrm>
            <a:off x="3793067" y="5912464"/>
            <a:ext cx="666871"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kstvak 55">
            <a:extLst>
              <a:ext uri="{FF2B5EF4-FFF2-40B4-BE49-F238E27FC236}">
                <a16:creationId xmlns:a16="http://schemas.microsoft.com/office/drawing/2014/main" id="{50F2B7F0-984A-1B89-33D5-37A4350DD9EE}"/>
              </a:ext>
            </a:extLst>
          </p:cNvPr>
          <p:cNvSpPr txBox="1"/>
          <p:nvPr/>
        </p:nvSpPr>
        <p:spPr>
          <a:xfrm>
            <a:off x="7985991" y="2753851"/>
            <a:ext cx="436338" cy="461665"/>
          </a:xfrm>
          <a:prstGeom prst="rect">
            <a:avLst/>
          </a:prstGeom>
          <a:noFill/>
        </p:spPr>
        <p:txBody>
          <a:bodyPr wrap="none" rtlCol="0">
            <a:spAutoFit/>
          </a:bodyPr>
          <a:lstStyle/>
          <a:p>
            <a:r>
              <a:rPr lang="nl-NL" sz="2400">
                <a:solidFill>
                  <a:srgbClr val="FF0000"/>
                </a:solidFill>
              </a:rPr>
              <a:t>✘</a:t>
            </a:r>
          </a:p>
        </p:txBody>
      </p:sp>
    </p:spTree>
    <p:extLst>
      <p:ext uri="{BB962C8B-B14F-4D97-AF65-F5344CB8AC3E}">
        <p14:creationId xmlns:p14="http://schemas.microsoft.com/office/powerpoint/2010/main" val="3258994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DB50E-4346-7C9C-ABB5-9FF7B5C24911}"/>
              </a:ext>
            </a:extLst>
          </p:cNvPr>
          <p:cNvSpPr>
            <a:spLocks noGrp="1"/>
          </p:cNvSpPr>
          <p:nvPr>
            <p:ph type="title"/>
          </p:nvPr>
        </p:nvSpPr>
        <p:spPr/>
        <p:txBody>
          <a:bodyPr/>
          <a:lstStyle/>
          <a:p>
            <a:r>
              <a:rPr lang="nl-NL"/>
              <a:t>Omgevingsplan: waar wordt het ’spannend’</a:t>
            </a:r>
          </a:p>
        </p:txBody>
      </p:sp>
      <p:sp>
        <p:nvSpPr>
          <p:cNvPr id="3" name="Tijdelijke aanduiding voor inhoud 2">
            <a:extLst>
              <a:ext uri="{FF2B5EF4-FFF2-40B4-BE49-F238E27FC236}">
                <a16:creationId xmlns:a16="http://schemas.microsoft.com/office/drawing/2014/main" id="{516883DF-EF77-F960-817B-F934E8D32614}"/>
              </a:ext>
            </a:extLst>
          </p:cNvPr>
          <p:cNvSpPr>
            <a:spLocks noGrp="1"/>
          </p:cNvSpPr>
          <p:nvPr>
            <p:ph idx="1"/>
          </p:nvPr>
        </p:nvSpPr>
        <p:spPr>
          <a:xfrm>
            <a:off x="1079999" y="1800000"/>
            <a:ext cx="10315587" cy="4500000"/>
          </a:xfrm>
        </p:spPr>
        <p:txBody>
          <a:bodyPr/>
          <a:lstStyle/>
          <a:p>
            <a:r>
              <a:rPr lang="nl-NL" dirty="0"/>
              <a:t>Als meer wijzigingstrajecten </a:t>
            </a:r>
          </a:p>
          <a:p>
            <a:pPr lvl="1"/>
            <a:r>
              <a:rPr lang="nl-NL" dirty="0"/>
              <a:t>in eenzelfde gebied consequenties hebben</a:t>
            </a:r>
          </a:p>
          <a:p>
            <a:pPr lvl="1"/>
            <a:r>
              <a:rPr lang="nl-NL" dirty="0"/>
              <a:t>eenzelfde artikel willen wijzigen</a:t>
            </a:r>
          </a:p>
          <a:p>
            <a:pPr lvl="1"/>
            <a:r>
              <a:rPr lang="nl-NL" dirty="0"/>
              <a:t>eenzelfde tabel willen wijzigen</a:t>
            </a:r>
          </a:p>
          <a:p>
            <a:pPr lvl="1"/>
            <a:r>
              <a:rPr lang="nl-NL" dirty="0"/>
              <a:t>eenzelfde geometrie willen wijzigen</a:t>
            </a:r>
          </a:p>
          <a:p>
            <a:pPr lvl="1"/>
            <a:r>
              <a:rPr lang="nl-NL" dirty="0"/>
              <a:t>eenzelfde …..</a:t>
            </a:r>
          </a:p>
          <a:p>
            <a:pPr lvl="1"/>
            <a:endParaRPr lang="nl-NL" dirty="0"/>
          </a:p>
          <a:p>
            <a:r>
              <a:rPr lang="nl-NL" dirty="0"/>
              <a:t>Als meerdere besluiten gelijktijdig in de raad worden aangenomen en achtereenvolgens verwerkt moeten worden</a:t>
            </a:r>
          </a:p>
          <a:p>
            <a:endParaRPr lang="nl-NL" dirty="0"/>
          </a:p>
          <a:p>
            <a:r>
              <a:rPr lang="nl-NL" dirty="0"/>
              <a:t>Niet alles zal door de plansoftware ondervangen kunnen worden</a:t>
            </a:r>
          </a:p>
          <a:p>
            <a:pPr lvl="1"/>
            <a:r>
              <a:rPr lang="nl-NL" dirty="0"/>
              <a:t>Oplettendheid, afstemming en </a:t>
            </a:r>
            <a:r>
              <a:rPr lang="nl-NL" b="1" dirty="0"/>
              <a:t>regie</a:t>
            </a:r>
            <a:r>
              <a:rPr lang="nl-NL" dirty="0"/>
              <a:t> is geboden!</a:t>
            </a:r>
          </a:p>
          <a:p>
            <a:pPr lvl="1"/>
            <a:r>
              <a:rPr lang="nl-NL" dirty="0"/>
              <a:t>Goede </a:t>
            </a:r>
            <a:r>
              <a:rPr lang="nl-NL" b="1" dirty="0"/>
              <a:t>structuur</a:t>
            </a:r>
            <a:r>
              <a:rPr lang="nl-NL" dirty="0"/>
              <a:t> voor het plan, afspraken voor wijzigen van het plan</a:t>
            </a:r>
          </a:p>
        </p:txBody>
      </p:sp>
    </p:spTree>
    <p:extLst>
      <p:ext uri="{BB962C8B-B14F-4D97-AF65-F5344CB8AC3E}">
        <p14:creationId xmlns:p14="http://schemas.microsoft.com/office/powerpoint/2010/main" val="19608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dirty="0"/>
              <a:t>Parallel wijzigen</a:t>
            </a:r>
          </a:p>
        </p:txBody>
      </p:sp>
      <p:sp>
        <p:nvSpPr>
          <p:cNvPr id="3" name="Ondertitel 2"/>
          <p:cNvSpPr>
            <a:spLocks noGrp="1"/>
          </p:cNvSpPr>
          <p:nvPr>
            <p:ph type="subTitle" idx="1"/>
          </p:nvPr>
        </p:nvSpPr>
        <p:spPr>
          <a:xfrm>
            <a:off x="1080000" y="3959940"/>
            <a:ext cx="6120000" cy="1440000"/>
          </a:xfrm>
        </p:spPr>
        <p:txBody>
          <a:bodyPr lIns="0" tIns="0" rIns="0" bIns="0" anchor="t">
            <a:noAutofit/>
          </a:bodyPr>
          <a:lstStyle/>
          <a:p>
            <a:r>
              <a:rPr lang="nl-NL" dirty="0">
                <a:ea typeface="ＭＳ Ｐゴシック"/>
                <a:cs typeface="Arial"/>
              </a:rPr>
              <a:t>  </a:t>
            </a:r>
            <a:endParaRPr lang="nl-NL" dirty="0">
              <a:ea typeface="ＭＳ Ｐゴシック"/>
            </a:endParaRP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8468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Gewenste functies in de plansoftware voor parallel </a:t>
            </a:r>
            <a:r>
              <a:rPr lang="nl-NL" sz="3600" i="1" u="sng"/>
              <a:t>besluiten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26812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besluiten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896454" y="5145628"/>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1383566" y="4591290"/>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1548975" y="47790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1548975" y="49314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1548975" y="507638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1548975" y="53625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1548975" y="550384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1385426" y="528266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1404653" y="466149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3095923" y="3677889"/>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3097028" y="2495268"/>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3101144" y="1337850"/>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1543851" y="30601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1543851" y="1776465"/>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1543851" y="409687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3160578" y="4034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3160578" y="41868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3160578" y="43318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3127469" y="39169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3389319" y="4331820"/>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3538641" y="4034455"/>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972148" y="929353"/>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3263960" y="929353"/>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3161063" y="19216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3313463" y="1917967"/>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3161063" y="18064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3095923" y="1719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 name="Rechte verbindingslijn 2">
            <a:extLst>
              <a:ext uri="{FF2B5EF4-FFF2-40B4-BE49-F238E27FC236}">
                <a16:creationId xmlns:a16="http://schemas.microsoft.com/office/drawing/2014/main" id="{945C9479-ABC4-9914-9209-75460B747F6B}"/>
              </a:ext>
            </a:extLst>
          </p:cNvPr>
          <p:cNvCxnSpPr>
            <a:cxnSpLocks/>
          </p:cNvCxnSpPr>
          <p:nvPr/>
        </p:nvCxnSpPr>
        <p:spPr>
          <a:xfrm>
            <a:off x="3149296" y="288717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Ovaal 3">
            <a:extLst>
              <a:ext uri="{FF2B5EF4-FFF2-40B4-BE49-F238E27FC236}">
                <a16:creationId xmlns:a16="http://schemas.microsoft.com/office/drawing/2014/main" id="{337FC591-A90D-BC28-29E3-49F64248DE52}"/>
              </a:ext>
            </a:extLst>
          </p:cNvPr>
          <p:cNvSpPr/>
          <p:nvPr/>
        </p:nvSpPr>
        <p:spPr>
          <a:xfrm>
            <a:off x="3084156" y="2800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6" name="Rechte verbindingslijn 5">
            <a:extLst>
              <a:ext uri="{FF2B5EF4-FFF2-40B4-BE49-F238E27FC236}">
                <a16:creationId xmlns:a16="http://schemas.microsoft.com/office/drawing/2014/main" id="{ECAB84EA-64F0-571E-D531-DA0E1BF8C369}"/>
              </a:ext>
            </a:extLst>
          </p:cNvPr>
          <p:cNvCxnSpPr>
            <a:cxnSpLocks/>
          </p:cNvCxnSpPr>
          <p:nvPr/>
        </p:nvCxnSpPr>
        <p:spPr>
          <a:xfrm>
            <a:off x="3154728" y="3097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96FEFFDB-D98B-3701-F2F8-A12D1D64E673}"/>
              </a:ext>
            </a:extLst>
          </p:cNvPr>
          <p:cNvCxnSpPr>
            <a:cxnSpLocks/>
          </p:cNvCxnSpPr>
          <p:nvPr/>
        </p:nvCxnSpPr>
        <p:spPr>
          <a:xfrm>
            <a:off x="3154728" y="3238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F2564407-70B9-DAF9-9952-0A7FA4A11C51}"/>
              </a:ext>
            </a:extLst>
          </p:cNvPr>
          <p:cNvSpPr/>
          <p:nvPr/>
        </p:nvSpPr>
        <p:spPr>
          <a:xfrm>
            <a:off x="3091085" y="3058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Tree>
    <p:extLst>
      <p:ext uri="{BB962C8B-B14F-4D97-AF65-F5344CB8AC3E}">
        <p14:creationId xmlns:p14="http://schemas.microsoft.com/office/powerpoint/2010/main" val="120889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Verwerking: twee scenario’s</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896454" y="5145628"/>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1383566" y="4591290"/>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1548975" y="47790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1548975" y="4931417"/>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1548975" y="5076382"/>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1548975" y="536259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1548975" y="550384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1385426" y="528266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1404653" y="466149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3095923" y="3677889"/>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3097028" y="2495268"/>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3101144" y="1337850"/>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1543851" y="30601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1543851" y="1776465"/>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1543851" y="409687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3160578" y="40344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3160578" y="41868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3160578" y="433182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3127469" y="39169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3389319" y="4331820"/>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3538641" y="4034455"/>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972148" y="929353"/>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3263960" y="929353"/>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3161063" y="19216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3313463" y="1917967"/>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3161063" y="180645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3095923" y="1719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3" name="Rechte verbindingslijn 2">
            <a:extLst>
              <a:ext uri="{FF2B5EF4-FFF2-40B4-BE49-F238E27FC236}">
                <a16:creationId xmlns:a16="http://schemas.microsoft.com/office/drawing/2014/main" id="{945C9479-ABC4-9914-9209-75460B747F6B}"/>
              </a:ext>
            </a:extLst>
          </p:cNvPr>
          <p:cNvCxnSpPr>
            <a:cxnSpLocks/>
          </p:cNvCxnSpPr>
          <p:nvPr/>
        </p:nvCxnSpPr>
        <p:spPr>
          <a:xfrm>
            <a:off x="3149296" y="288717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Ovaal 3">
            <a:extLst>
              <a:ext uri="{FF2B5EF4-FFF2-40B4-BE49-F238E27FC236}">
                <a16:creationId xmlns:a16="http://schemas.microsoft.com/office/drawing/2014/main" id="{337FC591-A90D-BC28-29E3-49F64248DE52}"/>
              </a:ext>
            </a:extLst>
          </p:cNvPr>
          <p:cNvSpPr/>
          <p:nvPr/>
        </p:nvSpPr>
        <p:spPr>
          <a:xfrm>
            <a:off x="3084156" y="28000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6" name="Rechte verbindingslijn 5">
            <a:extLst>
              <a:ext uri="{FF2B5EF4-FFF2-40B4-BE49-F238E27FC236}">
                <a16:creationId xmlns:a16="http://schemas.microsoft.com/office/drawing/2014/main" id="{ECAB84EA-64F0-571E-D531-DA0E1BF8C369}"/>
              </a:ext>
            </a:extLst>
          </p:cNvPr>
          <p:cNvCxnSpPr>
            <a:cxnSpLocks/>
          </p:cNvCxnSpPr>
          <p:nvPr/>
        </p:nvCxnSpPr>
        <p:spPr>
          <a:xfrm>
            <a:off x="3154728" y="3097553"/>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96FEFFDB-D98B-3701-F2F8-A12D1D64E673}"/>
              </a:ext>
            </a:extLst>
          </p:cNvPr>
          <p:cNvCxnSpPr>
            <a:cxnSpLocks/>
          </p:cNvCxnSpPr>
          <p:nvPr/>
        </p:nvCxnSpPr>
        <p:spPr>
          <a:xfrm>
            <a:off x="3154728" y="3238801"/>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F2564407-70B9-DAF9-9952-0A7FA4A11C51}"/>
              </a:ext>
            </a:extLst>
          </p:cNvPr>
          <p:cNvSpPr/>
          <p:nvPr/>
        </p:nvSpPr>
        <p:spPr>
          <a:xfrm>
            <a:off x="3091085" y="305858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grpSp>
        <p:nvGrpSpPr>
          <p:cNvPr id="52" name="Groep 51">
            <a:extLst>
              <a:ext uri="{FF2B5EF4-FFF2-40B4-BE49-F238E27FC236}">
                <a16:creationId xmlns:a16="http://schemas.microsoft.com/office/drawing/2014/main" id="{73964CD5-5BA8-267E-7430-48C208EFB2FE}"/>
              </a:ext>
            </a:extLst>
          </p:cNvPr>
          <p:cNvGrpSpPr/>
          <p:nvPr/>
        </p:nvGrpSpPr>
        <p:grpSpPr>
          <a:xfrm>
            <a:off x="6371965" y="962012"/>
            <a:ext cx="3502165" cy="5290015"/>
            <a:chOff x="6371965" y="1288586"/>
            <a:chExt cx="3502165" cy="5290015"/>
          </a:xfrm>
        </p:grpSpPr>
        <p:cxnSp>
          <p:nvCxnSpPr>
            <p:cNvPr id="11" name="Rechte verbindingslijn met pijl 10">
              <a:extLst>
                <a:ext uri="{FF2B5EF4-FFF2-40B4-BE49-F238E27FC236}">
                  <a16:creationId xmlns:a16="http://schemas.microsoft.com/office/drawing/2014/main" id="{7B799515-80FB-678E-1D3D-2D4BA3DE75A8}"/>
                </a:ext>
              </a:extLst>
            </p:cNvPr>
            <p:cNvCxnSpPr>
              <a:cxnSpLocks/>
            </p:cNvCxnSpPr>
            <p:nvPr/>
          </p:nvCxnSpPr>
          <p:spPr>
            <a:xfrm>
              <a:off x="6371965" y="550486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2" name="Document 11">
              <a:extLst>
                <a:ext uri="{FF2B5EF4-FFF2-40B4-BE49-F238E27FC236}">
                  <a16:creationId xmlns:a16="http://schemas.microsoft.com/office/drawing/2014/main" id="{217C7B0E-9C5D-3465-14AB-648E77EB5E06}"/>
                </a:ext>
              </a:extLst>
            </p:cNvPr>
            <p:cNvSpPr/>
            <p:nvPr/>
          </p:nvSpPr>
          <p:spPr>
            <a:xfrm>
              <a:off x="6859077" y="495052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a:extLst>
                <a:ext uri="{FF2B5EF4-FFF2-40B4-BE49-F238E27FC236}">
                  <a16:creationId xmlns:a16="http://schemas.microsoft.com/office/drawing/2014/main" id="{3E2D974A-A89F-8547-7255-A32E4081F0E9}"/>
                </a:ext>
              </a:extLst>
            </p:cNvPr>
            <p:cNvCxnSpPr>
              <a:cxnSpLocks/>
            </p:cNvCxnSpPr>
            <p:nvPr/>
          </p:nvCxnSpPr>
          <p:spPr>
            <a:xfrm>
              <a:off x="7024486" y="513825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EC97A064-0C1B-9E62-899A-38200043146B}"/>
                </a:ext>
              </a:extLst>
            </p:cNvPr>
            <p:cNvCxnSpPr>
              <a:cxnSpLocks/>
            </p:cNvCxnSpPr>
            <p:nvPr/>
          </p:nvCxnSpPr>
          <p:spPr>
            <a:xfrm>
              <a:off x="7024486" y="529065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C4C70F54-2D82-4090-1763-97BD20BC2167}"/>
                </a:ext>
              </a:extLst>
            </p:cNvPr>
            <p:cNvCxnSpPr>
              <a:cxnSpLocks/>
            </p:cNvCxnSpPr>
            <p:nvPr/>
          </p:nvCxnSpPr>
          <p:spPr>
            <a:xfrm>
              <a:off x="7024486" y="543561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2FF2E9E-96CC-56E5-039B-3B234A1C0890}"/>
                </a:ext>
              </a:extLst>
            </p:cNvPr>
            <p:cNvCxnSpPr>
              <a:cxnSpLocks/>
            </p:cNvCxnSpPr>
            <p:nvPr/>
          </p:nvCxnSpPr>
          <p:spPr>
            <a:xfrm>
              <a:off x="7024486" y="57218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932923D9-8FD3-3186-2D4B-A3FAAD2F1FBB}"/>
                </a:ext>
              </a:extLst>
            </p:cNvPr>
            <p:cNvCxnSpPr>
              <a:cxnSpLocks/>
            </p:cNvCxnSpPr>
            <p:nvPr/>
          </p:nvCxnSpPr>
          <p:spPr>
            <a:xfrm>
              <a:off x="7024486" y="586308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Ovaal 17">
              <a:extLst>
                <a:ext uri="{FF2B5EF4-FFF2-40B4-BE49-F238E27FC236}">
                  <a16:creationId xmlns:a16="http://schemas.microsoft.com/office/drawing/2014/main" id="{8E425A95-36F5-6D87-B8EE-CCED2351953F}"/>
                </a:ext>
              </a:extLst>
            </p:cNvPr>
            <p:cNvSpPr/>
            <p:nvPr/>
          </p:nvSpPr>
          <p:spPr>
            <a:xfrm>
              <a:off x="6860937" y="564189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19" name="Ovaal 18">
              <a:extLst>
                <a:ext uri="{FF2B5EF4-FFF2-40B4-BE49-F238E27FC236}">
                  <a16:creationId xmlns:a16="http://schemas.microsoft.com/office/drawing/2014/main" id="{D9F3B17F-B4D8-8FEE-4DDC-8BD9274FB99A}"/>
                </a:ext>
              </a:extLst>
            </p:cNvPr>
            <p:cNvSpPr/>
            <p:nvPr/>
          </p:nvSpPr>
          <p:spPr>
            <a:xfrm>
              <a:off x="6880164" y="502072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20" name="Document 19">
              <a:extLst>
                <a:ext uri="{FF2B5EF4-FFF2-40B4-BE49-F238E27FC236}">
                  <a16:creationId xmlns:a16="http://schemas.microsoft.com/office/drawing/2014/main" id="{1B71A976-6B24-8338-14B5-E6AA69C8E35A}"/>
                </a:ext>
              </a:extLst>
            </p:cNvPr>
            <p:cNvSpPr/>
            <p:nvPr/>
          </p:nvSpPr>
          <p:spPr>
            <a:xfrm>
              <a:off x="8571434" y="1664423"/>
              <a:ext cx="1133707" cy="3398611"/>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24" name="Rechte verbindingslijn met pijl 23">
              <a:extLst>
                <a:ext uri="{FF2B5EF4-FFF2-40B4-BE49-F238E27FC236}">
                  <a16:creationId xmlns:a16="http://schemas.microsoft.com/office/drawing/2014/main" id="{A92C8F2D-F6DF-B2C3-6C24-FE8C794FC42C}"/>
                </a:ext>
              </a:extLst>
            </p:cNvPr>
            <p:cNvCxnSpPr>
              <a:cxnSpLocks/>
            </p:cNvCxnSpPr>
            <p:nvPr/>
          </p:nvCxnSpPr>
          <p:spPr>
            <a:xfrm>
              <a:off x="7019362" y="3408489"/>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a:extLst>
                <a:ext uri="{FF2B5EF4-FFF2-40B4-BE49-F238E27FC236}">
                  <a16:creationId xmlns:a16="http://schemas.microsoft.com/office/drawing/2014/main" id="{AA9C1E33-789F-A962-524A-C4348D4F1869}"/>
                </a:ext>
              </a:extLst>
            </p:cNvPr>
            <p:cNvCxnSpPr>
              <a:cxnSpLocks/>
              <a:endCxn id="37" idx="1"/>
            </p:cNvCxnSpPr>
            <p:nvPr/>
          </p:nvCxnSpPr>
          <p:spPr>
            <a:xfrm>
              <a:off x="7019362" y="2103038"/>
              <a:ext cx="1428297" cy="1114577"/>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a16="http://schemas.microsoft.com/office/drawing/2014/main" id="{2286A03F-C06B-81A0-5F69-441618C4F1D6}"/>
                </a:ext>
              </a:extLst>
            </p:cNvPr>
            <p:cNvCxnSpPr>
              <a:cxnSpLocks/>
            </p:cNvCxnSpPr>
            <p:nvPr/>
          </p:nvCxnSpPr>
          <p:spPr>
            <a:xfrm flipV="1">
              <a:off x="7019362" y="3598034"/>
              <a:ext cx="1428297" cy="85807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0CD30B41-A75F-B9A0-FA77-EACA9AE3F908}"/>
                </a:ext>
              </a:extLst>
            </p:cNvPr>
            <p:cNvCxnSpPr>
              <a:cxnSpLocks/>
            </p:cNvCxnSpPr>
            <p:nvPr/>
          </p:nvCxnSpPr>
          <p:spPr>
            <a:xfrm>
              <a:off x="8636089" y="38276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2DB3890C-95A9-C374-D7C1-607916916CFD}"/>
                </a:ext>
              </a:extLst>
            </p:cNvPr>
            <p:cNvCxnSpPr>
              <a:cxnSpLocks/>
            </p:cNvCxnSpPr>
            <p:nvPr/>
          </p:nvCxnSpPr>
          <p:spPr>
            <a:xfrm>
              <a:off x="8636089" y="398003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353F1B4E-FD75-DFBE-F9C3-BD7231CC3E85}"/>
                </a:ext>
              </a:extLst>
            </p:cNvPr>
            <p:cNvCxnSpPr>
              <a:cxnSpLocks/>
            </p:cNvCxnSpPr>
            <p:nvPr/>
          </p:nvCxnSpPr>
          <p:spPr>
            <a:xfrm>
              <a:off x="8636089" y="412499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Ovaal 33">
              <a:extLst>
                <a:ext uri="{FF2B5EF4-FFF2-40B4-BE49-F238E27FC236}">
                  <a16:creationId xmlns:a16="http://schemas.microsoft.com/office/drawing/2014/main" id="{89669035-B154-0F47-ACBE-9845C5C5EDBF}"/>
                </a:ext>
              </a:extLst>
            </p:cNvPr>
            <p:cNvSpPr/>
            <p:nvPr/>
          </p:nvSpPr>
          <p:spPr>
            <a:xfrm>
              <a:off x="8602980" y="371010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35" name="Rechte verbindingslijn 34">
              <a:extLst>
                <a:ext uri="{FF2B5EF4-FFF2-40B4-BE49-F238E27FC236}">
                  <a16:creationId xmlns:a16="http://schemas.microsoft.com/office/drawing/2014/main" id="{DDBE9D3F-405A-4F88-A468-790D54F4DD00}"/>
                </a:ext>
              </a:extLst>
            </p:cNvPr>
            <p:cNvCxnSpPr>
              <a:cxnSpLocks/>
            </p:cNvCxnSpPr>
            <p:nvPr/>
          </p:nvCxnSpPr>
          <p:spPr>
            <a:xfrm>
              <a:off x="8864830" y="4124995"/>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7AE4E48-30B8-5019-C8D0-AAA3C6C897BE}"/>
                </a:ext>
              </a:extLst>
            </p:cNvPr>
            <p:cNvCxnSpPr>
              <a:cxnSpLocks/>
            </p:cNvCxnSpPr>
            <p:nvPr/>
          </p:nvCxnSpPr>
          <p:spPr>
            <a:xfrm>
              <a:off x="9014152" y="3827630"/>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hthoek 36">
              <a:extLst>
                <a:ext uri="{FF2B5EF4-FFF2-40B4-BE49-F238E27FC236}">
                  <a16:creationId xmlns:a16="http://schemas.microsoft.com/office/drawing/2014/main" id="{497B5497-5E5A-B2CF-1A99-04E22B6E05E2}"/>
                </a:ext>
              </a:extLst>
            </p:cNvPr>
            <p:cNvSpPr/>
            <p:nvPr/>
          </p:nvSpPr>
          <p:spPr>
            <a:xfrm>
              <a:off x="8447659" y="1288586"/>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kstvak 37">
              <a:extLst>
                <a:ext uri="{FF2B5EF4-FFF2-40B4-BE49-F238E27FC236}">
                  <a16:creationId xmlns:a16="http://schemas.microsoft.com/office/drawing/2014/main" id="{C2000275-D399-6108-BAC8-321BA356EF0D}"/>
                </a:ext>
              </a:extLst>
            </p:cNvPr>
            <p:cNvSpPr txBox="1"/>
            <p:nvPr/>
          </p:nvSpPr>
          <p:spPr>
            <a:xfrm>
              <a:off x="8739471" y="1288586"/>
              <a:ext cx="748923" cy="369332"/>
            </a:xfrm>
            <a:prstGeom prst="rect">
              <a:avLst/>
            </a:prstGeom>
            <a:noFill/>
          </p:spPr>
          <p:txBody>
            <a:bodyPr wrap="none" rtlCol="0">
              <a:spAutoFit/>
            </a:bodyPr>
            <a:lstStyle/>
            <a:p>
              <a:r>
                <a:rPr lang="nl-NL" b="1"/>
                <a:t>Raad</a:t>
              </a:r>
            </a:p>
          </p:txBody>
        </p:sp>
        <p:cxnSp>
          <p:nvCxnSpPr>
            <p:cNvPr id="39" name="Rechte verbindingslijn 38">
              <a:extLst>
                <a:ext uri="{FF2B5EF4-FFF2-40B4-BE49-F238E27FC236}">
                  <a16:creationId xmlns:a16="http://schemas.microsoft.com/office/drawing/2014/main" id="{5D6F64D8-7EA7-CF98-FD14-F68270ED510B}"/>
                </a:ext>
              </a:extLst>
            </p:cNvPr>
            <p:cNvCxnSpPr>
              <a:cxnSpLocks/>
            </p:cNvCxnSpPr>
            <p:nvPr/>
          </p:nvCxnSpPr>
          <p:spPr>
            <a:xfrm>
              <a:off x="8636574" y="228091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BB798D27-5044-616C-A6BD-48DFDEFDD953}"/>
                </a:ext>
              </a:extLst>
            </p:cNvPr>
            <p:cNvCxnSpPr>
              <a:cxnSpLocks/>
            </p:cNvCxnSpPr>
            <p:nvPr/>
          </p:nvCxnSpPr>
          <p:spPr>
            <a:xfrm>
              <a:off x="8788974" y="227720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AA1DA05-427E-693C-601E-CF8C99C6ADFF}"/>
                </a:ext>
              </a:extLst>
            </p:cNvPr>
            <p:cNvCxnSpPr>
              <a:cxnSpLocks/>
            </p:cNvCxnSpPr>
            <p:nvPr/>
          </p:nvCxnSpPr>
          <p:spPr>
            <a:xfrm>
              <a:off x="8636574" y="216568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29A69358-F299-BB2B-B606-7F1D244C59BD}"/>
                </a:ext>
              </a:extLst>
            </p:cNvPr>
            <p:cNvSpPr/>
            <p:nvPr/>
          </p:nvSpPr>
          <p:spPr>
            <a:xfrm>
              <a:off x="8571434" y="207859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43" name="Rechte verbindingslijn 42">
              <a:extLst>
                <a:ext uri="{FF2B5EF4-FFF2-40B4-BE49-F238E27FC236}">
                  <a16:creationId xmlns:a16="http://schemas.microsoft.com/office/drawing/2014/main" id="{01D043B1-D427-9092-1147-4C223E65D053}"/>
                </a:ext>
              </a:extLst>
            </p:cNvPr>
            <p:cNvCxnSpPr>
              <a:cxnSpLocks/>
            </p:cNvCxnSpPr>
            <p:nvPr/>
          </p:nvCxnSpPr>
          <p:spPr>
            <a:xfrm>
              <a:off x="8624807" y="3072243"/>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B1E7C463-AEB4-EF85-DE8B-4974974B703A}"/>
                </a:ext>
              </a:extLst>
            </p:cNvPr>
            <p:cNvSpPr/>
            <p:nvPr/>
          </p:nvSpPr>
          <p:spPr>
            <a:xfrm>
              <a:off x="8559667" y="298515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grpSp>
    </p:spTree>
    <p:extLst>
      <p:ext uri="{BB962C8B-B14F-4D97-AF65-F5344CB8AC3E}">
        <p14:creationId xmlns:p14="http://schemas.microsoft.com/office/powerpoint/2010/main" val="41947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388624" y="120995"/>
            <a:ext cx="10033200" cy="720000"/>
          </a:xfrm>
        </p:spPr>
        <p:txBody>
          <a:bodyPr/>
          <a:lstStyle/>
          <a:p>
            <a:r>
              <a:rPr lang="nl-NL"/>
              <a:t>Parallel besluiten: verwerken in navolgende wijzigingen</a:t>
            </a:r>
          </a:p>
        </p:txBody>
      </p:sp>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123568" y="547220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610680" y="491786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2490311" y="4149850"/>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76089" y="51055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76089" y="52579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76089" y="54029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76089" y="56891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76089" y="58304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612540" y="560923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31767" y="498806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2323037" y="40044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2324142" y="28218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2328258" y="166442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770965" y="338671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770965" y="21030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770965" y="4423444"/>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86F2C5AF-DE69-A266-E3DF-31BDE14269D9}"/>
              </a:ext>
            </a:extLst>
          </p:cNvPr>
          <p:cNvCxnSpPr>
            <a:cxnSpLocks/>
          </p:cNvCxnSpPr>
          <p:nvPr/>
        </p:nvCxnSpPr>
        <p:spPr>
          <a:xfrm>
            <a:off x="5030584" y="5472201"/>
            <a:ext cx="876154"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0" name="Rechte verbindingslijn met pijl 129">
            <a:extLst>
              <a:ext uri="{FF2B5EF4-FFF2-40B4-BE49-F238E27FC236}">
                <a16:creationId xmlns:a16="http://schemas.microsoft.com/office/drawing/2014/main" id="{7773D6D1-1D08-5A79-5DD4-7F5E5E016023}"/>
              </a:ext>
            </a:extLst>
          </p:cNvPr>
          <p:cNvCxnSpPr>
            <a:cxnSpLocks/>
          </p:cNvCxnSpPr>
          <p:nvPr/>
        </p:nvCxnSpPr>
        <p:spPr>
          <a:xfrm>
            <a:off x="7137314" y="5444393"/>
            <a:ext cx="121398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2387692" y="4361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2387692" y="4513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2387692" y="4658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2354583" y="4243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2616433" y="4658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2765755" y="4361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Gebogen verbindingslijn 142">
            <a:extLst>
              <a:ext uri="{FF2B5EF4-FFF2-40B4-BE49-F238E27FC236}">
                <a16:creationId xmlns:a16="http://schemas.microsoft.com/office/drawing/2014/main" id="{E1210EA7-9B2C-77A2-5A89-4A26BF0A3D95}"/>
              </a:ext>
            </a:extLst>
          </p:cNvPr>
          <p:cNvCxnSpPr>
            <a:cxnSpLocks/>
          </p:cNvCxnSpPr>
          <p:nvPr/>
        </p:nvCxnSpPr>
        <p:spPr>
          <a:xfrm rot="16200000" flipH="1">
            <a:off x="5238071" y="3731748"/>
            <a:ext cx="1272191" cy="118915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Rechte verbindingslijn met pijl 147">
            <a:extLst>
              <a:ext uri="{FF2B5EF4-FFF2-40B4-BE49-F238E27FC236}">
                <a16:creationId xmlns:a16="http://schemas.microsoft.com/office/drawing/2014/main" id="{E61FCEB4-5971-019E-2E4C-2CAEEE1A3F7B}"/>
              </a:ext>
            </a:extLst>
          </p:cNvPr>
          <p:cNvCxnSpPr>
            <a:cxnSpLocks/>
            <a:endCxn id="136" idx="1"/>
          </p:cNvCxnSpPr>
          <p:nvPr/>
        </p:nvCxnSpPr>
        <p:spPr>
          <a:xfrm flipV="1">
            <a:off x="3456744" y="3325042"/>
            <a:ext cx="902818" cy="3617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55" name="Gebogen verbindingslijn 154">
            <a:extLst>
              <a:ext uri="{FF2B5EF4-FFF2-40B4-BE49-F238E27FC236}">
                <a16:creationId xmlns:a16="http://schemas.microsoft.com/office/drawing/2014/main" id="{0F01C5A6-CA80-BA03-2C6D-7AE74DEB41DD}"/>
              </a:ext>
            </a:extLst>
          </p:cNvPr>
          <p:cNvCxnSpPr>
            <a:cxnSpLocks/>
          </p:cNvCxnSpPr>
          <p:nvPr/>
        </p:nvCxnSpPr>
        <p:spPr>
          <a:xfrm rot="16200000" flipH="1">
            <a:off x="6980377" y="3126415"/>
            <a:ext cx="2391578" cy="133172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Rechte verbindingslijn met pijl 156">
            <a:extLst>
              <a:ext uri="{FF2B5EF4-FFF2-40B4-BE49-F238E27FC236}">
                <a16:creationId xmlns:a16="http://schemas.microsoft.com/office/drawing/2014/main" id="{8FEF6F84-36C0-CFD6-2939-D19F00300248}"/>
              </a:ext>
            </a:extLst>
          </p:cNvPr>
          <p:cNvCxnSpPr>
            <a:cxnSpLocks/>
          </p:cNvCxnSpPr>
          <p:nvPr/>
        </p:nvCxnSpPr>
        <p:spPr>
          <a:xfrm>
            <a:off x="3486902" y="2103038"/>
            <a:ext cx="3300624" cy="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199262" y="1255926"/>
            <a:ext cx="1426471" cy="3858058"/>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2491074" y="1255926"/>
            <a:ext cx="748923" cy="369332"/>
          </a:xfrm>
          <a:prstGeom prst="rect">
            <a:avLst/>
          </a:prstGeom>
          <a:noFill/>
        </p:spPr>
        <p:txBody>
          <a:bodyPr wrap="none" rtlCol="0">
            <a:spAutoFit/>
          </a:bodyPr>
          <a:lstStyle/>
          <a:p>
            <a:r>
              <a:rPr lang="nl-NL" b="1"/>
              <a:t>Raad</a:t>
            </a:r>
          </a:p>
        </p:txBody>
      </p:sp>
      <p:cxnSp>
        <p:nvCxnSpPr>
          <p:cNvPr id="169" name="Rechte verbindingslijn 168">
            <a:extLst>
              <a:ext uri="{FF2B5EF4-FFF2-40B4-BE49-F238E27FC236}">
                <a16:creationId xmlns:a16="http://schemas.microsoft.com/office/drawing/2014/main" id="{6E7DF157-9446-DF34-0CE6-A0D80EB7E51D}"/>
              </a:ext>
            </a:extLst>
          </p:cNvPr>
          <p:cNvCxnSpPr>
            <a:cxnSpLocks/>
          </p:cNvCxnSpPr>
          <p:nvPr/>
        </p:nvCxnSpPr>
        <p:spPr>
          <a:xfrm>
            <a:off x="2388177" y="3234990"/>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0" name="Ovaal 169">
            <a:extLst>
              <a:ext uri="{FF2B5EF4-FFF2-40B4-BE49-F238E27FC236}">
                <a16:creationId xmlns:a16="http://schemas.microsoft.com/office/drawing/2014/main" id="{50698BE8-63E0-5324-E84E-9FF7972F9283}"/>
              </a:ext>
            </a:extLst>
          </p:cNvPr>
          <p:cNvSpPr/>
          <p:nvPr/>
        </p:nvSpPr>
        <p:spPr>
          <a:xfrm>
            <a:off x="2323037" y="3147902"/>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2388177" y="224825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2540577" y="224454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2388177" y="21330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2323037" y="20459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nvGrpSpPr>
          <p:cNvPr id="17" name="Groep 16">
            <a:extLst>
              <a:ext uri="{FF2B5EF4-FFF2-40B4-BE49-F238E27FC236}">
                <a16:creationId xmlns:a16="http://schemas.microsoft.com/office/drawing/2014/main" id="{F14CFB30-8031-5BF2-9108-E7BAD3377FA2}"/>
              </a:ext>
            </a:extLst>
          </p:cNvPr>
          <p:cNvGrpSpPr/>
          <p:nvPr/>
        </p:nvGrpSpPr>
        <p:grpSpPr>
          <a:xfrm>
            <a:off x="3619294" y="4912207"/>
            <a:ext cx="1349298" cy="1628078"/>
            <a:chOff x="3619294" y="4912207"/>
            <a:chExt cx="1349298" cy="1628078"/>
          </a:xfrm>
        </p:grpSpPr>
        <p:sp>
          <p:nvSpPr>
            <p:cNvPr id="19" name="Document 18">
              <a:extLst>
                <a:ext uri="{FF2B5EF4-FFF2-40B4-BE49-F238E27FC236}">
                  <a16:creationId xmlns:a16="http://schemas.microsoft.com/office/drawing/2014/main" id="{D96F1743-EC51-F620-337A-4F8D7134A1A6}"/>
                </a:ext>
              </a:extLst>
            </p:cNvPr>
            <p:cNvSpPr/>
            <p:nvPr/>
          </p:nvSpPr>
          <p:spPr>
            <a:xfrm>
              <a:off x="3619294" y="4912207"/>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5" name="Rechte verbindingslijn 174">
              <a:extLst>
                <a:ext uri="{FF2B5EF4-FFF2-40B4-BE49-F238E27FC236}">
                  <a16:creationId xmlns:a16="http://schemas.microsoft.com/office/drawing/2014/main" id="{BDA3EC32-FAE4-F9E4-0F2A-95F4C7890D47}"/>
                </a:ext>
              </a:extLst>
            </p:cNvPr>
            <p:cNvCxnSpPr>
              <a:cxnSpLocks/>
            </p:cNvCxnSpPr>
            <p:nvPr/>
          </p:nvCxnSpPr>
          <p:spPr>
            <a:xfrm>
              <a:off x="3802511" y="51896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E407CBF8-B9ED-843A-AF36-24FDC2FBD471}"/>
                </a:ext>
              </a:extLst>
            </p:cNvPr>
            <p:cNvCxnSpPr>
              <a:cxnSpLocks/>
            </p:cNvCxnSpPr>
            <p:nvPr/>
          </p:nvCxnSpPr>
          <p:spPr>
            <a:xfrm>
              <a:off x="3802511" y="534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F638079D-6FE7-6223-1D78-9064E5BA36B6}"/>
                </a:ext>
              </a:extLst>
            </p:cNvPr>
            <p:cNvCxnSpPr>
              <a:cxnSpLocks/>
            </p:cNvCxnSpPr>
            <p:nvPr/>
          </p:nvCxnSpPr>
          <p:spPr>
            <a:xfrm>
              <a:off x="3802511" y="548699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Ovaal 177">
              <a:extLst>
                <a:ext uri="{FF2B5EF4-FFF2-40B4-BE49-F238E27FC236}">
                  <a16:creationId xmlns:a16="http://schemas.microsoft.com/office/drawing/2014/main" id="{6D58ADA0-757B-CE5A-2817-C93F2483A383}"/>
                </a:ext>
              </a:extLst>
            </p:cNvPr>
            <p:cNvSpPr/>
            <p:nvPr/>
          </p:nvSpPr>
          <p:spPr>
            <a:xfrm>
              <a:off x="3645832" y="50721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79" name="Rechte verbindingslijn 178">
              <a:extLst>
                <a:ext uri="{FF2B5EF4-FFF2-40B4-BE49-F238E27FC236}">
                  <a16:creationId xmlns:a16="http://schemas.microsoft.com/office/drawing/2014/main" id="{F0528867-4A56-F98A-FB9E-426F1B199EAE}"/>
                </a:ext>
              </a:extLst>
            </p:cNvPr>
            <p:cNvCxnSpPr>
              <a:cxnSpLocks/>
            </p:cNvCxnSpPr>
            <p:nvPr/>
          </p:nvCxnSpPr>
          <p:spPr>
            <a:xfrm>
              <a:off x="4031252" y="5486996"/>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566801B9-36CD-57C8-311A-FFDE0CF15B67}"/>
                </a:ext>
              </a:extLst>
            </p:cNvPr>
            <p:cNvCxnSpPr>
              <a:cxnSpLocks/>
            </p:cNvCxnSpPr>
            <p:nvPr/>
          </p:nvCxnSpPr>
          <p:spPr>
            <a:xfrm>
              <a:off x="4180574" y="5189631"/>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E038BC8D-0FC5-BF20-3AC9-F84ED2713AC4}"/>
                </a:ext>
              </a:extLst>
            </p:cNvPr>
            <p:cNvCxnSpPr>
              <a:cxnSpLocks/>
            </p:cNvCxnSpPr>
            <p:nvPr/>
          </p:nvCxnSpPr>
          <p:spPr>
            <a:xfrm>
              <a:off x="3802511" y="57133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AE9ED601-FDB5-A00E-1DB6-F18B37C4AA66}"/>
                </a:ext>
              </a:extLst>
            </p:cNvPr>
            <p:cNvCxnSpPr>
              <a:cxnSpLocks/>
            </p:cNvCxnSpPr>
            <p:nvPr/>
          </p:nvCxnSpPr>
          <p:spPr>
            <a:xfrm>
              <a:off x="3802511" y="58545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3" name="Ovaal 182">
              <a:extLst>
                <a:ext uri="{FF2B5EF4-FFF2-40B4-BE49-F238E27FC236}">
                  <a16:creationId xmlns:a16="http://schemas.microsoft.com/office/drawing/2014/main" id="{C6675ADC-B050-DD5F-1D7B-A61D81A4938F}"/>
                </a:ext>
              </a:extLst>
            </p:cNvPr>
            <p:cNvSpPr/>
            <p:nvPr/>
          </p:nvSpPr>
          <p:spPr>
            <a:xfrm>
              <a:off x="3638962" y="56333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grpSp>
        <p:nvGrpSpPr>
          <p:cNvPr id="12" name="Groep 11">
            <a:extLst>
              <a:ext uri="{FF2B5EF4-FFF2-40B4-BE49-F238E27FC236}">
                <a16:creationId xmlns:a16="http://schemas.microsoft.com/office/drawing/2014/main" id="{71757EF0-5767-BDBE-5F98-0E981A398695}"/>
              </a:ext>
            </a:extLst>
          </p:cNvPr>
          <p:cNvGrpSpPr/>
          <p:nvPr/>
        </p:nvGrpSpPr>
        <p:grpSpPr>
          <a:xfrm>
            <a:off x="5850008" y="4884848"/>
            <a:ext cx="1349298" cy="1628078"/>
            <a:chOff x="5850008" y="4884848"/>
            <a:chExt cx="1349298" cy="1628078"/>
          </a:xfrm>
        </p:grpSpPr>
        <p:sp>
          <p:nvSpPr>
            <p:cNvPr id="103" name="Document 102">
              <a:extLst>
                <a:ext uri="{FF2B5EF4-FFF2-40B4-BE49-F238E27FC236}">
                  <a16:creationId xmlns:a16="http://schemas.microsoft.com/office/drawing/2014/main" id="{68FABE66-F0F7-7F3B-5F20-0B0059458FC4}"/>
                </a:ext>
              </a:extLst>
            </p:cNvPr>
            <p:cNvSpPr/>
            <p:nvPr/>
          </p:nvSpPr>
          <p:spPr>
            <a:xfrm>
              <a:off x="5850008"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7" name="Rechte verbindingslijn 106">
              <a:extLst>
                <a:ext uri="{FF2B5EF4-FFF2-40B4-BE49-F238E27FC236}">
                  <a16:creationId xmlns:a16="http://schemas.microsoft.com/office/drawing/2014/main" id="{1046B50B-3F5F-5513-A2B6-E8EA4F29D8D1}"/>
                </a:ext>
              </a:extLst>
            </p:cNvPr>
            <p:cNvCxnSpPr>
              <a:cxnSpLocks/>
            </p:cNvCxnSpPr>
            <p:nvPr/>
          </p:nvCxnSpPr>
          <p:spPr>
            <a:xfrm>
              <a:off x="6030094" y="60146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02C6A7D5-16F2-9FB9-0453-5B6E96C67441}"/>
                </a:ext>
              </a:extLst>
            </p:cNvPr>
            <p:cNvCxnSpPr>
              <a:cxnSpLocks/>
            </p:cNvCxnSpPr>
            <p:nvPr/>
          </p:nvCxnSpPr>
          <p:spPr>
            <a:xfrm>
              <a:off x="6030094" y="61447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34FD6E2F-3F17-5395-9986-028BB349B6EF}"/>
                </a:ext>
              </a:extLst>
            </p:cNvPr>
            <p:cNvSpPr/>
            <p:nvPr/>
          </p:nvSpPr>
          <p:spPr>
            <a:xfrm>
              <a:off x="5864492" y="596558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84" name="Rechte verbindingslijn 183">
              <a:extLst>
                <a:ext uri="{FF2B5EF4-FFF2-40B4-BE49-F238E27FC236}">
                  <a16:creationId xmlns:a16="http://schemas.microsoft.com/office/drawing/2014/main" id="{CE0F7BE5-58BF-EA01-EAE5-2BE02C5DDD6F}"/>
                </a:ext>
              </a:extLst>
            </p:cNvPr>
            <p:cNvCxnSpPr>
              <a:cxnSpLocks/>
            </p:cNvCxnSpPr>
            <p:nvPr/>
          </p:nvCxnSpPr>
          <p:spPr>
            <a:xfrm>
              <a:off x="6057053" y="50964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F271B45-C7D9-2966-C80E-031CA8E9BA2C}"/>
                </a:ext>
              </a:extLst>
            </p:cNvPr>
            <p:cNvCxnSpPr>
              <a:cxnSpLocks/>
            </p:cNvCxnSpPr>
            <p:nvPr/>
          </p:nvCxnSpPr>
          <p:spPr>
            <a:xfrm>
              <a:off x="6057053" y="52488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DB833B51-7C6D-B9D9-890E-284BD33CEB34}"/>
                </a:ext>
              </a:extLst>
            </p:cNvPr>
            <p:cNvCxnSpPr>
              <a:cxnSpLocks/>
            </p:cNvCxnSpPr>
            <p:nvPr/>
          </p:nvCxnSpPr>
          <p:spPr>
            <a:xfrm>
              <a:off x="6057053" y="539380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Ovaal 186">
              <a:extLst>
                <a:ext uri="{FF2B5EF4-FFF2-40B4-BE49-F238E27FC236}">
                  <a16:creationId xmlns:a16="http://schemas.microsoft.com/office/drawing/2014/main" id="{54134FED-46B2-FECC-524A-EABCCAA8DD3A}"/>
                </a:ext>
              </a:extLst>
            </p:cNvPr>
            <p:cNvSpPr/>
            <p:nvPr/>
          </p:nvSpPr>
          <p:spPr>
            <a:xfrm>
              <a:off x="5900374" y="497891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88" name="Rechte verbindingslijn 187">
              <a:extLst>
                <a:ext uri="{FF2B5EF4-FFF2-40B4-BE49-F238E27FC236}">
                  <a16:creationId xmlns:a16="http://schemas.microsoft.com/office/drawing/2014/main" id="{0FA58B28-A76C-D0AF-6C6E-DDF710159D84}"/>
                </a:ext>
              </a:extLst>
            </p:cNvPr>
            <p:cNvCxnSpPr>
              <a:cxnSpLocks/>
            </p:cNvCxnSpPr>
            <p:nvPr/>
          </p:nvCxnSpPr>
          <p:spPr>
            <a:xfrm>
              <a:off x="6285794" y="5393804"/>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6F91BC2E-20BB-B4F0-0A27-6097DB1ED544}"/>
                </a:ext>
              </a:extLst>
            </p:cNvPr>
            <p:cNvCxnSpPr>
              <a:cxnSpLocks/>
            </p:cNvCxnSpPr>
            <p:nvPr/>
          </p:nvCxnSpPr>
          <p:spPr>
            <a:xfrm>
              <a:off x="6435116" y="5096439"/>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FECD301A-67EA-BC3A-B2AC-31903E87FE30}"/>
                </a:ext>
              </a:extLst>
            </p:cNvPr>
            <p:cNvCxnSpPr>
              <a:cxnSpLocks/>
            </p:cNvCxnSpPr>
            <p:nvPr/>
          </p:nvCxnSpPr>
          <p:spPr>
            <a:xfrm>
              <a:off x="6061981" y="567831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1" name="Ovaal 190">
              <a:extLst>
                <a:ext uri="{FF2B5EF4-FFF2-40B4-BE49-F238E27FC236}">
                  <a16:creationId xmlns:a16="http://schemas.microsoft.com/office/drawing/2014/main" id="{A84BCFB7-6765-2C19-D839-C9F6D941F27B}"/>
                </a:ext>
              </a:extLst>
            </p:cNvPr>
            <p:cNvSpPr/>
            <p:nvPr/>
          </p:nvSpPr>
          <p:spPr>
            <a:xfrm>
              <a:off x="5888355" y="55912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grpSp>
        <p:nvGrpSpPr>
          <p:cNvPr id="15" name="Groep 14">
            <a:extLst>
              <a:ext uri="{FF2B5EF4-FFF2-40B4-BE49-F238E27FC236}">
                <a16:creationId xmlns:a16="http://schemas.microsoft.com/office/drawing/2014/main" id="{B44D1824-3B3E-F804-6F13-5EFBFD2ABF70}"/>
              </a:ext>
            </a:extLst>
          </p:cNvPr>
          <p:cNvGrpSpPr/>
          <p:nvPr/>
        </p:nvGrpSpPr>
        <p:grpSpPr>
          <a:xfrm>
            <a:off x="6866676" y="1677341"/>
            <a:ext cx="1133707" cy="1025912"/>
            <a:chOff x="6866676" y="1677341"/>
            <a:chExt cx="1133707" cy="1025912"/>
          </a:xfrm>
        </p:grpSpPr>
        <p:sp>
          <p:nvSpPr>
            <p:cNvPr id="150" name="Document 149">
              <a:extLst>
                <a:ext uri="{FF2B5EF4-FFF2-40B4-BE49-F238E27FC236}">
                  <a16:creationId xmlns:a16="http://schemas.microsoft.com/office/drawing/2014/main" id="{CE92FA0D-C6D9-659E-C438-BCDCBD114DD8}"/>
                </a:ext>
              </a:extLst>
            </p:cNvPr>
            <p:cNvSpPr/>
            <p:nvPr/>
          </p:nvSpPr>
          <p:spPr>
            <a:xfrm>
              <a:off x="6866676" y="16773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92" name="Rechte verbindingslijn 191">
              <a:extLst>
                <a:ext uri="{FF2B5EF4-FFF2-40B4-BE49-F238E27FC236}">
                  <a16:creationId xmlns:a16="http://schemas.microsoft.com/office/drawing/2014/main" id="{47B3434B-6FDC-1FB4-B954-41CBCC0415BB}"/>
                </a:ext>
              </a:extLst>
            </p:cNvPr>
            <p:cNvCxnSpPr>
              <a:cxnSpLocks/>
            </p:cNvCxnSpPr>
            <p:nvPr/>
          </p:nvCxnSpPr>
          <p:spPr>
            <a:xfrm>
              <a:off x="6961900" y="2235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4847499B-5D37-6A46-D35B-EEAD2F063F48}"/>
                </a:ext>
              </a:extLst>
            </p:cNvPr>
            <p:cNvCxnSpPr>
              <a:cxnSpLocks/>
            </p:cNvCxnSpPr>
            <p:nvPr/>
          </p:nvCxnSpPr>
          <p:spPr>
            <a:xfrm>
              <a:off x="7114300" y="223141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A21789C5-3B76-5E6E-C16F-C183741C89BD}"/>
                </a:ext>
              </a:extLst>
            </p:cNvPr>
            <p:cNvCxnSpPr>
              <a:cxnSpLocks/>
            </p:cNvCxnSpPr>
            <p:nvPr/>
          </p:nvCxnSpPr>
          <p:spPr>
            <a:xfrm>
              <a:off x="6961900" y="2119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al 194">
              <a:extLst>
                <a:ext uri="{FF2B5EF4-FFF2-40B4-BE49-F238E27FC236}">
                  <a16:creationId xmlns:a16="http://schemas.microsoft.com/office/drawing/2014/main" id="{BCBFAF7B-A86F-B8A1-5F0D-2F8CA9C395DE}"/>
                </a:ext>
              </a:extLst>
            </p:cNvPr>
            <p:cNvSpPr/>
            <p:nvPr/>
          </p:nvSpPr>
          <p:spPr>
            <a:xfrm>
              <a:off x="6896760" y="20328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grpSp>
      <p:grpSp>
        <p:nvGrpSpPr>
          <p:cNvPr id="13" name="Groep 12">
            <a:extLst>
              <a:ext uri="{FF2B5EF4-FFF2-40B4-BE49-F238E27FC236}">
                <a16:creationId xmlns:a16="http://schemas.microsoft.com/office/drawing/2014/main" id="{B390BBCB-547E-9E91-CB0C-12EFEE86A2A1}"/>
              </a:ext>
            </a:extLst>
          </p:cNvPr>
          <p:cNvGrpSpPr/>
          <p:nvPr/>
        </p:nvGrpSpPr>
        <p:grpSpPr>
          <a:xfrm>
            <a:off x="8351296" y="4884848"/>
            <a:ext cx="1350393" cy="1628078"/>
            <a:chOff x="8351296" y="4884848"/>
            <a:chExt cx="1350393" cy="1628078"/>
          </a:xfrm>
        </p:grpSpPr>
        <p:sp>
          <p:nvSpPr>
            <p:cNvPr id="119" name="Document 118">
              <a:extLst>
                <a:ext uri="{FF2B5EF4-FFF2-40B4-BE49-F238E27FC236}">
                  <a16:creationId xmlns:a16="http://schemas.microsoft.com/office/drawing/2014/main" id="{18190A79-2F7F-7E7E-7D65-62B7C8CC5F25}"/>
                </a:ext>
              </a:extLst>
            </p:cNvPr>
            <p:cNvSpPr/>
            <p:nvPr/>
          </p:nvSpPr>
          <p:spPr>
            <a:xfrm>
              <a:off x="8352391"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0" name="Rechte verbindingslijn 119">
              <a:extLst>
                <a:ext uri="{FF2B5EF4-FFF2-40B4-BE49-F238E27FC236}">
                  <a16:creationId xmlns:a16="http://schemas.microsoft.com/office/drawing/2014/main" id="{8C6718DE-8BF5-736B-2062-3786B8648617}"/>
                </a:ext>
              </a:extLst>
            </p:cNvPr>
            <p:cNvCxnSpPr>
              <a:cxnSpLocks/>
            </p:cNvCxnSpPr>
            <p:nvPr/>
          </p:nvCxnSpPr>
          <p:spPr>
            <a:xfrm>
              <a:off x="8532477" y="6045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E1BFC957-E50A-605A-CDDE-5D65D38806B0}"/>
                </a:ext>
              </a:extLst>
            </p:cNvPr>
            <p:cNvCxnSpPr>
              <a:cxnSpLocks/>
            </p:cNvCxnSpPr>
            <p:nvPr/>
          </p:nvCxnSpPr>
          <p:spPr>
            <a:xfrm>
              <a:off x="8532477" y="617572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23A4FDDE-54EE-794E-C794-6087C420AE8F}"/>
                </a:ext>
              </a:extLst>
            </p:cNvPr>
            <p:cNvCxnSpPr>
              <a:cxnSpLocks/>
            </p:cNvCxnSpPr>
            <p:nvPr/>
          </p:nvCxnSpPr>
          <p:spPr>
            <a:xfrm>
              <a:off x="8684877" y="617201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Ovaal 122">
              <a:extLst>
                <a:ext uri="{FF2B5EF4-FFF2-40B4-BE49-F238E27FC236}">
                  <a16:creationId xmlns:a16="http://schemas.microsoft.com/office/drawing/2014/main" id="{4DD5D196-40C3-8784-EB0B-E9637B72D697}"/>
                </a:ext>
              </a:extLst>
            </p:cNvPr>
            <p:cNvSpPr/>
            <p:nvPr/>
          </p:nvSpPr>
          <p:spPr>
            <a:xfrm>
              <a:off x="8366875" y="59965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24" name="Rechte verbindingslijn 123">
              <a:extLst>
                <a:ext uri="{FF2B5EF4-FFF2-40B4-BE49-F238E27FC236}">
                  <a16:creationId xmlns:a16="http://schemas.microsoft.com/office/drawing/2014/main" id="{221B625D-31B8-1A26-544D-9CEA85F32E79}"/>
                </a:ext>
              </a:extLst>
            </p:cNvPr>
            <p:cNvCxnSpPr>
              <a:cxnSpLocks/>
            </p:cNvCxnSpPr>
            <p:nvPr/>
          </p:nvCxnSpPr>
          <p:spPr>
            <a:xfrm>
              <a:off x="8507975" y="5147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37FC157-9958-9C08-FE6C-7BDEB1842DE6}"/>
                </a:ext>
              </a:extLst>
            </p:cNvPr>
            <p:cNvCxnSpPr>
              <a:cxnSpLocks/>
            </p:cNvCxnSpPr>
            <p:nvPr/>
          </p:nvCxnSpPr>
          <p:spPr>
            <a:xfrm>
              <a:off x="8507975" y="5299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323A31E7-51DB-0705-F225-9230FBED72C3}"/>
                </a:ext>
              </a:extLst>
            </p:cNvPr>
            <p:cNvCxnSpPr>
              <a:cxnSpLocks/>
            </p:cNvCxnSpPr>
            <p:nvPr/>
          </p:nvCxnSpPr>
          <p:spPr>
            <a:xfrm>
              <a:off x="8507975" y="5444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al 126">
              <a:extLst>
                <a:ext uri="{FF2B5EF4-FFF2-40B4-BE49-F238E27FC236}">
                  <a16:creationId xmlns:a16="http://schemas.microsoft.com/office/drawing/2014/main" id="{6E0C585E-9054-363B-20B0-DDE953566D82}"/>
                </a:ext>
              </a:extLst>
            </p:cNvPr>
            <p:cNvSpPr/>
            <p:nvPr/>
          </p:nvSpPr>
          <p:spPr>
            <a:xfrm>
              <a:off x="8351296" y="5029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28" name="Rechte verbindingslijn 127">
              <a:extLst>
                <a:ext uri="{FF2B5EF4-FFF2-40B4-BE49-F238E27FC236}">
                  <a16:creationId xmlns:a16="http://schemas.microsoft.com/office/drawing/2014/main" id="{26D1B288-3E15-BDAE-2472-FD7953184D12}"/>
                </a:ext>
              </a:extLst>
            </p:cNvPr>
            <p:cNvCxnSpPr>
              <a:cxnSpLocks/>
            </p:cNvCxnSpPr>
            <p:nvPr/>
          </p:nvCxnSpPr>
          <p:spPr>
            <a:xfrm>
              <a:off x="8736716" y="5444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9EB12021-F5B2-7B3A-582E-DC30B4E9590A}"/>
                </a:ext>
              </a:extLst>
            </p:cNvPr>
            <p:cNvCxnSpPr>
              <a:cxnSpLocks/>
            </p:cNvCxnSpPr>
            <p:nvPr/>
          </p:nvCxnSpPr>
          <p:spPr>
            <a:xfrm>
              <a:off x="8886038" y="5147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Rechte verbindingslijn 195">
              <a:extLst>
                <a:ext uri="{FF2B5EF4-FFF2-40B4-BE49-F238E27FC236}">
                  <a16:creationId xmlns:a16="http://schemas.microsoft.com/office/drawing/2014/main" id="{D14D5B82-0449-ED7E-7A58-EA13C0F3F213}"/>
                </a:ext>
              </a:extLst>
            </p:cNvPr>
            <p:cNvCxnSpPr>
              <a:cxnSpLocks/>
            </p:cNvCxnSpPr>
            <p:nvPr/>
          </p:nvCxnSpPr>
          <p:spPr>
            <a:xfrm>
              <a:off x="8495129" y="5713316"/>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7" name="Ovaal 196">
              <a:extLst>
                <a:ext uri="{FF2B5EF4-FFF2-40B4-BE49-F238E27FC236}">
                  <a16:creationId xmlns:a16="http://schemas.microsoft.com/office/drawing/2014/main" id="{A2B71256-8CA3-FF33-3B45-B4FE226E0264}"/>
                </a:ext>
              </a:extLst>
            </p:cNvPr>
            <p:cNvSpPr/>
            <p:nvPr/>
          </p:nvSpPr>
          <p:spPr>
            <a:xfrm>
              <a:off x="8383470" y="5606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grpSp>
      <p:grpSp>
        <p:nvGrpSpPr>
          <p:cNvPr id="14" name="Groep 13">
            <a:extLst>
              <a:ext uri="{FF2B5EF4-FFF2-40B4-BE49-F238E27FC236}">
                <a16:creationId xmlns:a16="http://schemas.microsoft.com/office/drawing/2014/main" id="{958D9339-EDDC-2ECD-7C1B-B24463E1A7E6}"/>
              </a:ext>
            </a:extLst>
          </p:cNvPr>
          <p:cNvGrpSpPr/>
          <p:nvPr/>
        </p:nvGrpSpPr>
        <p:grpSpPr>
          <a:xfrm>
            <a:off x="4359562" y="2812086"/>
            <a:ext cx="1133707" cy="1025912"/>
            <a:chOff x="4359562" y="2812086"/>
            <a:chExt cx="1133707" cy="1025912"/>
          </a:xfrm>
        </p:grpSpPr>
        <p:sp>
          <p:nvSpPr>
            <p:cNvPr id="136" name="Document 135">
              <a:extLst>
                <a:ext uri="{FF2B5EF4-FFF2-40B4-BE49-F238E27FC236}">
                  <a16:creationId xmlns:a16="http://schemas.microsoft.com/office/drawing/2014/main" id="{0D835918-0EE2-DB71-44C4-FD3A57231636}"/>
                </a:ext>
              </a:extLst>
            </p:cNvPr>
            <p:cNvSpPr/>
            <p:nvPr/>
          </p:nvSpPr>
          <p:spPr>
            <a:xfrm>
              <a:off x="4359562" y="2812086"/>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52" name="Rechte verbindingslijn 151">
              <a:extLst>
                <a:ext uri="{FF2B5EF4-FFF2-40B4-BE49-F238E27FC236}">
                  <a16:creationId xmlns:a16="http://schemas.microsoft.com/office/drawing/2014/main" id="{2C98E345-CB3E-50FB-75D1-0B813962F365}"/>
                </a:ext>
              </a:extLst>
            </p:cNvPr>
            <p:cNvCxnSpPr>
              <a:cxnSpLocks/>
            </p:cNvCxnSpPr>
            <p:nvPr/>
          </p:nvCxnSpPr>
          <p:spPr>
            <a:xfrm>
              <a:off x="4441873" y="3224509"/>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53" name="Ovaal 152">
              <a:extLst>
                <a:ext uri="{FF2B5EF4-FFF2-40B4-BE49-F238E27FC236}">
                  <a16:creationId xmlns:a16="http://schemas.microsoft.com/office/drawing/2014/main" id="{7CA00A26-486F-0EAE-CBBC-5DA176C6FE7C}"/>
                </a:ext>
              </a:extLst>
            </p:cNvPr>
            <p:cNvSpPr/>
            <p:nvPr/>
          </p:nvSpPr>
          <p:spPr>
            <a:xfrm>
              <a:off x="4376733" y="31374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3" name="Rechte verbindingslijn 2">
              <a:extLst>
                <a:ext uri="{FF2B5EF4-FFF2-40B4-BE49-F238E27FC236}">
                  <a16:creationId xmlns:a16="http://schemas.microsoft.com/office/drawing/2014/main" id="{EA7EFBB8-899D-6374-4414-52F9AC9A4B63}"/>
                </a:ext>
              </a:extLst>
            </p:cNvPr>
            <p:cNvCxnSpPr>
              <a:cxnSpLocks/>
            </p:cNvCxnSpPr>
            <p:nvPr/>
          </p:nvCxnSpPr>
          <p:spPr>
            <a:xfrm>
              <a:off x="4447305" y="34348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a:extLst>
                <a:ext uri="{FF2B5EF4-FFF2-40B4-BE49-F238E27FC236}">
                  <a16:creationId xmlns:a16="http://schemas.microsoft.com/office/drawing/2014/main" id="{C185628D-2115-C620-0A57-D8343739D30A}"/>
                </a:ext>
              </a:extLst>
            </p:cNvPr>
            <p:cNvCxnSpPr>
              <a:cxnSpLocks/>
            </p:cNvCxnSpPr>
            <p:nvPr/>
          </p:nvCxnSpPr>
          <p:spPr>
            <a:xfrm>
              <a:off x="4447305" y="35761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Ovaal 5">
              <a:extLst>
                <a:ext uri="{FF2B5EF4-FFF2-40B4-BE49-F238E27FC236}">
                  <a16:creationId xmlns:a16="http://schemas.microsoft.com/office/drawing/2014/main" id="{6A81D190-D6E6-9932-F8E3-82505C56C4B9}"/>
                </a:ext>
              </a:extLst>
            </p:cNvPr>
            <p:cNvSpPr/>
            <p:nvPr/>
          </p:nvSpPr>
          <p:spPr>
            <a:xfrm>
              <a:off x="4383662" y="339591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grpSp>
      <p:cxnSp>
        <p:nvCxnSpPr>
          <p:cNvPr id="9" name="Rechte verbindingslijn 8">
            <a:extLst>
              <a:ext uri="{FF2B5EF4-FFF2-40B4-BE49-F238E27FC236}">
                <a16:creationId xmlns:a16="http://schemas.microsoft.com/office/drawing/2014/main" id="{951FBC41-09DC-F65D-9764-245453A9728E}"/>
              </a:ext>
            </a:extLst>
          </p:cNvPr>
          <p:cNvCxnSpPr>
            <a:cxnSpLocks/>
          </p:cNvCxnSpPr>
          <p:nvPr/>
        </p:nvCxnSpPr>
        <p:spPr>
          <a:xfrm>
            <a:off x="2383630" y="34366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1BDAFF94-37A6-8C14-5872-7F0D6F1263CA}"/>
              </a:ext>
            </a:extLst>
          </p:cNvPr>
          <p:cNvCxnSpPr>
            <a:cxnSpLocks/>
          </p:cNvCxnSpPr>
          <p:nvPr/>
        </p:nvCxnSpPr>
        <p:spPr>
          <a:xfrm>
            <a:off x="2383630" y="35779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1EAFBD4B-71C8-4B9D-7554-9D51A8D91B0E}"/>
              </a:ext>
            </a:extLst>
          </p:cNvPr>
          <p:cNvSpPr/>
          <p:nvPr/>
        </p:nvSpPr>
        <p:spPr>
          <a:xfrm>
            <a:off x="2319987" y="339769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20" name="Tekstvak 19">
            <a:extLst>
              <a:ext uri="{FF2B5EF4-FFF2-40B4-BE49-F238E27FC236}">
                <a16:creationId xmlns:a16="http://schemas.microsoft.com/office/drawing/2014/main" id="{D8666446-86E5-FBB0-E4EA-7FAC10A87CEA}"/>
              </a:ext>
            </a:extLst>
          </p:cNvPr>
          <p:cNvSpPr txBox="1"/>
          <p:nvPr/>
        </p:nvSpPr>
        <p:spPr>
          <a:xfrm>
            <a:off x="8846871" y="4259448"/>
            <a:ext cx="519694" cy="584775"/>
          </a:xfrm>
          <a:prstGeom prst="rect">
            <a:avLst/>
          </a:prstGeom>
          <a:noFill/>
        </p:spPr>
        <p:txBody>
          <a:bodyPr wrap="none" rtlCol="0">
            <a:spAutoFit/>
          </a:bodyPr>
          <a:lstStyle/>
          <a:p>
            <a:r>
              <a:rPr lang="nl-NL" sz="3200">
                <a:solidFill>
                  <a:srgbClr val="FF0000"/>
                </a:solidFill>
              </a:rPr>
              <a:t>✘</a:t>
            </a:r>
          </a:p>
        </p:txBody>
      </p:sp>
      <p:sp>
        <p:nvSpPr>
          <p:cNvPr id="21" name="Ring 20">
            <a:extLst>
              <a:ext uri="{FF2B5EF4-FFF2-40B4-BE49-F238E27FC236}">
                <a16:creationId xmlns:a16="http://schemas.microsoft.com/office/drawing/2014/main" id="{6E699B70-9BFE-F02E-103B-A6DC52BCA27A}"/>
              </a:ext>
            </a:extLst>
          </p:cNvPr>
          <p:cNvSpPr/>
          <p:nvPr/>
        </p:nvSpPr>
        <p:spPr>
          <a:xfrm>
            <a:off x="6557805" y="1787849"/>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Ring 21">
            <a:extLst>
              <a:ext uri="{FF2B5EF4-FFF2-40B4-BE49-F238E27FC236}">
                <a16:creationId xmlns:a16="http://schemas.microsoft.com/office/drawing/2014/main" id="{6D26D487-6203-6C1B-7551-843A136AB4A4}"/>
              </a:ext>
            </a:extLst>
          </p:cNvPr>
          <p:cNvSpPr/>
          <p:nvPr/>
        </p:nvSpPr>
        <p:spPr>
          <a:xfrm>
            <a:off x="5557697" y="5762395"/>
            <a:ext cx="792394" cy="789290"/>
          </a:xfrm>
          <a:prstGeom prst="donut">
            <a:avLst>
              <a:gd name="adj" fmla="val 973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4" name="Rechte verbindingslijn 23">
            <a:extLst>
              <a:ext uri="{FF2B5EF4-FFF2-40B4-BE49-F238E27FC236}">
                <a16:creationId xmlns:a16="http://schemas.microsoft.com/office/drawing/2014/main" id="{2E076A15-7620-3045-739C-8D5B7924EF0E}"/>
              </a:ext>
            </a:extLst>
          </p:cNvPr>
          <p:cNvCxnSpPr>
            <a:cxnSpLocks/>
            <a:stCxn id="22" idx="0"/>
            <a:endCxn id="21" idx="3"/>
          </p:cNvCxnSpPr>
          <p:nvPr/>
        </p:nvCxnSpPr>
        <p:spPr>
          <a:xfrm flipV="1">
            <a:off x="5953894" y="2461550"/>
            <a:ext cx="719954" cy="3300845"/>
          </a:xfrm>
          <a:prstGeom prst="line">
            <a:avLst/>
          </a:prstGeom>
          <a:ln w="666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55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123568" y="547220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610680" y="491786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2490311" y="4149850"/>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3619294" y="4912207"/>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76089" y="51055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76089" y="52579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76089" y="54029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76089" y="56891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76089" y="58304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612540" y="560923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31767" y="498806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2323037" y="40044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2324142" y="28218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2328258" y="166442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770965" y="338671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770965" y="21030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770965" y="4423444"/>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86F2C5AF-DE69-A266-E3DF-31BDE14269D9}"/>
              </a:ext>
            </a:extLst>
          </p:cNvPr>
          <p:cNvCxnSpPr>
            <a:cxnSpLocks/>
          </p:cNvCxnSpPr>
          <p:nvPr/>
        </p:nvCxnSpPr>
        <p:spPr>
          <a:xfrm>
            <a:off x="4968592" y="5472201"/>
            <a:ext cx="876154"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03" name="Document 102">
            <a:extLst>
              <a:ext uri="{FF2B5EF4-FFF2-40B4-BE49-F238E27FC236}">
                <a16:creationId xmlns:a16="http://schemas.microsoft.com/office/drawing/2014/main" id="{68FABE66-F0F7-7F3B-5F20-0B0059458FC4}"/>
              </a:ext>
            </a:extLst>
          </p:cNvPr>
          <p:cNvSpPr/>
          <p:nvPr/>
        </p:nvSpPr>
        <p:spPr>
          <a:xfrm>
            <a:off x="5788016"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7" name="Rechte verbindingslijn 106">
            <a:extLst>
              <a:ext uri="{FF2B5EF4-FFF2-40B4-BE49-F238E27FC236}">
                <a16:creationId xmlns:a16="http://schemas.microsoft.com/office/drawing/2014/main" id="{1046B50B-3F5F-5513-A2B6-E8EA4F29D8D1}"/>
              </a:ext>
            </a:extLst>
          </p:cNvPr>
          <p:cNvCxnSpPr>
            <a:cxnSpLocks/>
          </p:cNvCxnSpPr>
          <p:nvPr/>
        </p:nvCxnSpPr>
        <p:spPr>
          <a:xfrm>
            <a:off x="5968102" y="60146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02C6A7D5-16F2-9FB9-0453-5B6E96C67441}"/>
              </a:ext>
            </a:extLst>
          </p:cNvPr>
          <p:cNvCxnSpPr>
            <a:cxnSpLocks/>
          </p:cNvCxnSpPr>
          <p:nvPr/>
        </p:nvCxnSpPr>
        <p:spPr>
          <a:xfrm>
            <a:off x="5968102" y="61447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34FD6E2F-3F17-5395-9986-028BB349B6EF}"/>
              </a:ext>
            </a:extLst>
          </p:cNvPr>
          <p:cNvSpPr/>
          <p:nvPr/>
        </p:nvSpPr>
        <p:spPr>
          <a:xfrm>
            <a:off x="5802500" y="596558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Document 118">
            <a:extLst>
              <a:ext uri="{FF2B5EF4-FFF2-40B4-BE49-F238E27FC236}">
                <a16:creationId xmlns:a16="http://schemas.microsoft.com/office/drawing/2014/main" id="{18190A79-2F7F-7E7E-7D65-62B7C8CC5F25}"/>
              </a:ext>
            </a:extLst>
          </p:cNvPr>
          <p:cNvSpPr/>
          <p:nvPr/>
        </p:nvSpPr>
        <p:spPr>
          <a:xfrm>
            <a:off x="8352391"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0" name="Rechte verbindingslijn 119">
            <a:extLst>
              <a:ext uri="{FF2B5EF4-FFF2-40B4-BE49-F238E27FC236}">
                <a16:creationId xmlns:a16="http://schemas.microsoft.com/office/drawing/2014/main" id="{8C6718DE-8BF5-736B-2062-3786B8648617}"/>
              </a:ext>
            </a:extLst>
          </p:cNvPr>
          <p:cNvCxnSpPr>
            <a:cxnSpLocks/>
          </p:cNvCxnSpPr>
          <p:nvPr/>
        </p:nvCxnSpPr>
        <p:spPr>
          <a:xfrm>
            <a:off x="8532477" y="6045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E1BFC957-E50A-605A-CDDE-5D65D38806B0}"/>
              </a:ext>
            </a:extLst>
          </p:cNvPr>
          <p:cNvCxnSpPr>
            <a:cxnSpLocks/>
          </p:cNvCxnSpPr>
          <p:nvPr/>
        </p:nvCxnSpPr>
        <p:spPr>
          <a:xfrm>
            <a:off x="8532477" y="617572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23A4FDDE-54EE-794E-C794-6087C420AE8F}"/>
              </a:ext>
            </a:extLst>
          </p:cNvPr>
          <p:cNvCxnSpPr>
            <a:cxnSpLocks/>
          </p:cNvCxnSpPr>
          <p:nvPr/>
        </p:nvCxnSpPr>
        <p:spPr>
          <a:xfrm>
            <a:off x="8684877" y="617201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Ovaal 122">
            <a:extLst>
              <a:ext uri="{FF2B5EF4-FFF2-40B4-BE49-F238E27FC236}">
                <a16:creationId xmlns:a16="http://schemas.microsoft.com/office/drawing/2014/main" id="{4DD5D196-40C3-8784-EB0B-E9637B72D697}"/>
              </a:ext>
            </a:extLst>
          </p:cNvPr>
          <p:cNvSpPr/>
          <p:nvPr/>
        </p:nvSpPr>
        <p:spPr>
          <a:xfrm>
            <a:off x="8366875" y="59965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24" name="Rechte verbindingslijn 123">
            <a:extLst>
              <a:ext uri="{FF2B5EF4-FFF2-40B4-BE49-F238E27FC236}">
                <a16:creationId xmlns:a16="http://schemas.microsoft.com/office/drawing/2014/main" id="{221B625D-31B8-1A26-544D-9CEA85F32E79}"/>
              </a:ext>
            </a:extLst>
          </p:cNvPr>
          <p:cNvCxnSpPr>
            <a:cxnSpLocks/>
          </p:cNvCxnSpPr>
          <p:nvPr/>
        </p:nvCxnSpPr>
        <p:spPr>
          <a:xfrm>
            <a:off x="8507975" y="5147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37FC157-9958-9C08-FE6C-7BDEB1842DE6}"/>
              </a:ext>
            </a:extLst>
          </p:cNvPr>
          <p:cNvCxnSpPr>
            <a:cxnSpLocks/>
          </p:cNvCxnSpPr>
          <p:nvPr/>
        </p:nvCxnSpPr>
        <p:spPr>
          <a:xfrm>
            <a:off x="8507975" y="5299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323A31E7-51DB-0705-F225-9230FBED72C3}"/>
              </a:ext>
            </a:extLst>
          </p:cNvPr>
          <p:cNvCxnSpPr>
            <a:cxnSpLocks/>
          </p:cNvCxnSpPr>
          <p:nvPr/>
        </p:nvCxnSpPr>
        <p:spPr>
          <a:xfrm>
            <a:off x="8507975" y="5444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al 126">
            <a:extLst>
              <a:ext uri="{FF2B5EF4-FFF2-40B4-BE49-F238E27FC236}">
                <a16:creationId xmlns:a16="http://schemas.microsoft.com/office/drawing/2014/main" id="{6E0C585E-9054-363B-20B0-DDE953566D82}"/>
              </a:ext>
            </a:extLst>
          </p:cNvPr>
          <p:cNvSpPr/>
          <p:nvPr/>
        </p:nvSpPr>
        <p:spPr>
          <a:xfrm>
            <a:off x="8351296" y="5029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28" name="Rechte verbindingslijn 127">
            <a:extLst>
              <a:ext uri="{FF2B5EF4-FFF2-40B4-BE49-F238E27FC236}">
                <a16:creationId xmlns:a16="http://schemas.microsoft.com/office/drawing/2014/main" id="{26D1B288-3E15-BDAE-2472-FD7953184D12}"/>
              </a:ext>
            </a:extLst>
          </p:cNvPr>
          <p:cNvCxnSpPr>
            <a:cxnSpLocks/>
          </p:cNvCxnSpPr>
          <p:nvPr/>
        </p:nvCxnSpPr>
        <p:spPr>
          <a:xfrm>
            <a:off x="8736716" y="5444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9EB12021-F5B2-7B3A-582E-DC30B4E9590A}"/>
              </a:ext>
            </a:extLst>
          </p:cNvPr>
          <p:cNvCxnSpPr>
            <a:cxnSpLocks/>
          </p:cNvCxnSpPr>
          <p:nvPr/>
        </p:nvCxnSpPr>
        <p:spPr>
          <a:xfrm>
            <a:off x="8886038" y="5147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met pijl 129">
            <a:extLst>
              <a:ext uri="{FF2B5EF4-FFF2-40B4-BE49-F238E27FC236}">
                <a16:creationId xmlns:a16="http://schemas.microsoft.com/office/drawing/2014/main" id="{7773D6D1-1D08-5A79-5DD4-7F5E5E016023}"/>
              </a:ext>
            </a:extLst>
          </p:cNvPr>
          <p:cNvCxnSpPr>
            <a:cxnSpLocks/>
          </p:cNvCxnSpPr>
          <p:nvPr/>
        </p:nvCxnSpPr>
        <p:spPr>
          <a:xfrm>
            <a:off x="7137314" y="5444393"/>
            <a:ext cx="121398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36" name="Document 135">
            <a:extLst>
              <a:ext uri="{FF2B5EF4-FFF2-40B4-BE49-F238E27FC236}">
                <a16:creationId xmlns:a16="http://schemas.microsoft.com/office/drawing/2014/main" id="{0D835918-0EE2-DB71-44C4-FD3A57231636}"/>
              </a:ext>
            </a:extLst>
          </p:cNvPr>
          <p:cNvSpPr/>
          <p:nvPr/>
        </p:nvSpPr>
        <p:spPr>
          <a:xfrm>
            <a:off x="4359562" y="2821840"/>
            <a:ext cx="1133707" cy="1025913"/>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2387692" y="4361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2387692" y="4513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2387692" y="4658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2354583" y="4243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2616433" y="4658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2765755" y="4361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Gebogen verbindingslijn 142">
            <a:extLst>
              <a:ext uri="{FF2B5EF4-FFF2-40B4-BE49-F238E27FC236}">
                <a16:creationId xmlns:a16="http://schemas.microsoft.com/office/drawing/2014/main" id="{E1210EA7-9B2C-77A2-5A89-4A26BF0A3D95}"/>
              </a:ext>
            </a:extLst>
          </p:cNvPr>
          <p:cNvCxnSpPr>
            <a:cxnSpLocks/>
          </p:cNvCxnSpPr>
          <p:nvPr/>
        </p:nvCxnSpPr>
        <p:spPr>
          <a:xfrm rot="16200000" flipH="1">
            <a:off x="5100193" y="3842086"/>
            <a:ext cx="1249028" cy="93010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Document 149">
            <a:extLst>
              <a:ext uri="{FF2B5EF4-FFF2-40B4-BE49-F238E27FC236}">
                <a16:creationId xmlns:a16="http://schemas.microsoft.com/office/drawing/2014/main" id="{CE92FA0D-C6D9-659E-C438-BCDCBD114DD8}"/>
              </a:ext>
            </a:extLst>
          </p:cNvPr>
          <p:cNvSpPr/>
          <p:nvPr/>
        </p:nvSpPr>
        <p:spPr>
          <a:xfrm>
            <a:off x="6866676" y="16773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55" name="Gebogen verbindingslijn 154">
            <a:extLst>
              <a:ext uri="{FF2B5EF4-FFF2-40B4-BE49-F238E27FC236}">
                <a16:creationId xmlns:a16="http://schemas.microsoft.com/office/drawing/2014/main" id="{0F01C5A6-CA80-BA03-2C6D-7AE74DEB41DD}"/>
              </a:ext>
            </a:extLst>
          </p:cNvPr>
          <p:cNvCxnSpPr>
            <a:cxnSpLocks/>
          </p:cNvCxnSpPr>
          <p:nvPr/>
        </p:nvCxnSpPr>
        <p:spPr>
          <a:xfrm rot="16200000" flipH="1">
            <a:off x="6980377" y="3126415"/>
            <a:ext cx="2391578" cy="133172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Rechte verbindingslijn met pijl 156">
            <a:extLst>
              <a:ext uri="{FF2B5EF4-FFF2-40B4-BE49-F238E27FC236}">
                <a16:creationId xmlns:a16="http://schemas.microsoft.com/office/drawing/2014/main" id="{8FEF6F84-36C0-CFD6-2939-D19F00300248}"/>
              </a:ext>
            </a:extLst>
          </p:cNvPr>
          <p:cNvCxnSpPr>
            <a:cxnSpLocks/>
          </p:cNvCxnSpPr>
          <p:nvPr/>
        </p:nvCxnSpPr>
        <p:spPr>
          <a:xfrm>
            <a:off x="3486902" y="2103038"/>
            <a:ext cx="3300624" cy="0"/>
          </a:xfrm>
          <a:prstGeom prst="straightConnector1">
            <a:avLst/>
          </a:prstGeom>
          <a:ln w="95250">
            <a:solidFill>
              <a:srgbClr val="FF39F2">
                <a:alpha val="67000"/>
              </a:srgb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199262" y="1282822"/>
            <a:ext cx="1426471" cy="3831162"/>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2491074" y="1302425"/>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2388177" y="224825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2540577" y="224454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2388177" y="21330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2323037" y="20459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75" name="Rechte verbindingslijn 174">
            <a:extLst>
              <a:ext uri="{FF2B5EF4-FFF2-40B4-BE49-F238E27FC236}">
                <a16:creationId xmlns:a16="http://schemas.microsoft.com/office/drawing/2014/main" id="{BDA3EC32-FAE4-F9E4-0F2A-95F4C7890D47}"/>
              </a:ext>
            </a:extLst>
          </p:cNvPr>
          <p:cNvCxnSpPr>
            <a:cxnSpLocks/>
          </p:cNvCxnSpPr>
          <p:nvPr/>
        </p:nvCxnSpPr>
        <p:spPr>
          <a:xfrm>
            <a:off x="3802511" y="51896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E407CBF8-B9ED-843A-AF36-24FDC2FBD471}"/>
              </a:ext>
            </a:extLst>
          </p:cNvPr>
          <p:cNvCxnSpPr>
            <a:cxnSpLocks/>
          </p:cNvCxnSpPr>
          <p:nvPr/>
        </p:nvCxnSpPr>
        <p:spPr>
          <a:xfrm>
            <a:off x="3802511" y="534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F638079D-6FE7-6223-1D78-9064E5BA36B6}"/>
              </a:ext>
            </a:extLst>
          </p:cNvPr>
          <p:cNvCxnSpPr>
            <a:cxnSpLocks/>
          </p:cNvCxnSpPr>
          <p:nvPr/>
        </p:nvCxnSpPr>
        <p:spPr>
          <a:xfrm>
            <a:off x="3802511" y="548699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Ovaal 177">
            <a:extLst>
              <a:ext uri="{FF2B5EF4-FFF2-40B4-BE49-F238E27FC236}">
                <a16:creationId xmlns:a16="http://schemas.microsoft.com/office/drawing/2014/main" id="{6D58ADA0-757B-CE5A-2817-C93F2483A383}"/>
              </a:ext>
            </a:extLst>
          </p:cNvPr>
          <p:cNvSpPr/>
          <p:nvPr/>
        </p:nvSpPr>
        <p:spPr>
          <a:xfrm>
            <a:off x="3645832" y="50721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79" name="Rechte verbindingslijn 178">
            <a:extLst>
              <a:ext uri="{FF2B5EF4-FFF2-40B4-BE49-F238E27FC236}">
                <a16:creationId xmlns:a16="http://schemas.microsoft.com/office/drawing/2014/main" id="{F0528867-4A56-F98A-FB9E-426F1B199EAE}"/>
              </a:ext>
            </a:extLst>
          </p:cNvPr>
          <p:cNvCxnSpPr>
            <a:cxnSpLocks/>
          </p:cNvCxnSpPr>
          <p:nvPr/>
        </p:nvCxnSpPr>
        <p:spPr>
          <a:xfrm>
            <a:off x="4031252" y="5486996"/>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566801B9-36CD-57C8-311A-FFDE0CF15B67}"/>
              </a:ext>
            </a:extLst>
          </p:cNvPr>
          <p:cNvCxnSpPr>
            <a:cxnSpLocks/>
          </p:cNvCxnSpPr>
          <p:nvPr/>
        </p:nvCxnSpPr>
        <p:spPr>
          <a:xfrm>
            <a:off x="4180574" y="5189631"/>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E038BC8D-0FC5-BF20-3AC9-F84ED2713AC4}"/>
              </a:ext>
            </a:extLst>
          </p:cNvPr>
          <p:cNvCxnSpPr>
            <a:cxnSpLocks/>
          </p:cNvCxnSpPr>
          <p:nvPr/>
        </p:nvCxnSpPr>
        <p:spPr>
          <a:xfrm>
            <a:off x="3802511" y="57133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AE9ED601-FDB5-A00E-1DB6-F18B37C4AA66}"/>
              </a:ext>
            </a:extLst>
          </p:cNvPr>
          <p:cNvCxnSpPr>
            <a:cxnSpLocks/>
          </p:cNvCxnSpPr>
          <p:nvPr/>
        </p:nvCxnSpPr>
        <p:spPr>
          <a:xfrm>
            <a:off x="3802511" y="58545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3" name="Ovaal 182">
            <a:extLst>
              <a:ext uri="{FF2B5EF4-FFF2-40B4-BE49-F238E27FC236}">
                <a16:creationId xmlns:a16="http://schemas.microsoft.com/office/drawing/2014/main" id="{C6675ADC-B050-DD5F-1D7B-A61D81A4938F}"/>
              </a:ext>
            </a:extLst>
          </p:cNvPr>
          <p:cNvSpPr/>
          <p:nvPr/>
        </p:nvSpPr>
        <p:spPr>
          <a:xfrm>
            <a:off x="3638962" y="56333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84" name="Rechte verbindingslijn 183">
            <a:extLst>
              <a:ext uri="{FF2B5EF4-FFF2-40B4-BE49-F238E27FC236}">
                <a16:creationId xmlns:a16="http://schemas.microsoft.com/office/drawing/2014/main" id="{CE0F7BE5-58BF-EA01-EAE5-2BE02C5DDD6F}"/>
              </a:ext>
            </a:extLst>
          </p:cNvPr>
          <p:cNvCxnSpPr>
            <a:cxnSpLocks/>
          </p:cNvCxnSpPr>
          <p:nvPr/>
        </p:nvCxnSpPr>
        <p:spPr>
          <a:xfrm>
            <a:off x="5995061" y="50964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F271B45-C7D9-2966-C80E-031CA8E9BA2C}"/>
              </a:ext>
            </a:extLst>
          </p:cNvPr>
          <p:cNvCxnSpPr>
            <a:cxnSpLocks/>
          </p:cNvCxnSpPr>
          <p:nvPr/>
        </p:nvCxnSpPr>
        <p:spPr>
          <a:xfrm>
            <a:off x="5995061" y="52488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DB833B51-7C6D-B9D9-890E-284BD33CEB34}"/>
              </a:ext>
            </a:extLst>
          </p:cNvPr>
          <p:cNvCxnSpPr>
            <a:cxnSpLocks/>
          </p:cNvCxnSpPr>
          <p:nvPr/>
        </p:nvCxnSpPr>
        <p:spPr>
          <a:xfrm>
            <a:off x="5995061" y="539380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Ovaal 186">
            <a:extLst>
              <a:ext uri="{FF2B5EF4-FFF2-40B4-BE49-F238E27FC236}">
                <a16:creationId xmlns:a16="http://schemas.microsoft.com/office/drawing/2014/main" id="{54134FED-46B2-FECC-524A-EABCCAA8DD3A}"/>
              </a:ext>
            </a:extLst>
          </p:cNvPr>
          <p:cNvSpPr/>
          <p:nvPr/>
        </p:nvSpPr>
        <p:spPr>
          <a:xfrm>
            <a:off x="5838382" y="497891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88" name="Rechte verbindingslijn 187">
            <a:extLst>
              <a:ext uri="{FF2B5EF4-FFF2-40B4-BE49-F238E27FC236}">
                <a16:creationId xmlns:a16="http://schemas.microsoft.com/office/drawing/2014/main" id="{0FA58B28-A76C-D0AF-6C6E-DDF710159D84}"/>
              </a:ext>
            </a:extLst>
          </p:cNvPr>
          <p:cNvCxnSpPr>
            <a:cxnSpLocks/>
          </p:cNvCxnSpPr>
          <p:nvPr/>
        </p:nvCxnSpPr>
        <p:spPr>
          <a:xfrm>
            <a:off x="6223802" y="5393804"/>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6F91BC2E-20BB-B4F0-0A27-6097DB1ED544}"/>
              </a:ext>
            </a:extLst>
          </p:cNvPr>
          <p:cNvCxnSpPr>
            <a:cxnSpLocks/>
          </p:cNvCxnSpPr>
          <p:nvPr/>
        </p:nvCxnSpPr>
        <p:spPr>
          <a:xfrm>
            <a:off x="6373124" y="5096439"/>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FECD301A-67EA-BC3A-B2AC-31903E87FE30}"/>
              </a:ext>
            </a:extLst>
          </p:cNvPr>
          <p:cNvCxnSpPr>
            <a:cxnSpLocks/>
          </p:cNvCxnSpPr>
          <p:nvPr/>
        </p:nvCxnSpPr>
        <p:spPr>
          <a:xfrm>
            <a:off x="5999989" y="567831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1" name="Ovaal 190">
            <a:extLst>
              <a:ext uri="{FF2B5EF4-FFF2-40B4-BE49-F238E27FC236}">
                <a16:creationId xmlns:a16="http://schemas.microsoft.com/office/drawing/2014/main" id="{A84BCFB7-6765-2C19-D839-C9F6D941F27B}"/>
              </a:ext>
            </a:extLst>
          </p:cNvPr>
          <p:cNvSpPr/>
          <p:nvPr/>
        </p:nvSpPr>
        <p:spPr>
          <a:xfrm>
            <a:off x="5826363" y="55912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92" name="Rechte verbindingslijn 191">
            <a:extLst>
              <a:ext uri="{FF2B5EF4-FFF2-40B4-BE49-F238E27FC236}">
                <a16:creationId xmlns:a16="http://schemas.microsoft.com/office/drawing/2014/main" id="{47B3434B-6FDC-1FB4-B954-41CBCC0415BB}"/>
              </a:ext>
            </a:extLst>
          </p:cNvPr>
          <p:cNvCxnSpPr>
            <a:cxnSpLocks/>
          </p:cNvCxnSpPr>
          <p:nvPr/>
        </p:nvCxnSpPr>
        <p:spPr>
          <a:xfrm>
            <a:off x="6961900" y="2235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4847499B-5D37-6A46-D35B-EEAD2F063F48}"/>
              </a:ext>
            </a:extLst>
          </p:cNvPr>
          <p:cNvCxnSpPr>
            <a:cxnSpLocks/>
          </p:cNvCxnSpPr>
          <p:nvPr/>
        </p:nvCxnSpPr>
        <p:spPr>
          <a:xfrm>
            <a:off x="7114300" y="223141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A21789C5-3B76-5E6E-C16F-C183741C89BD}"/>
              </a:ext>
            </a:extLst>
          </p:cNvPr>
          <p:cNvCxnSpPr>
            <a:cxnSpLocks/>
          </p:cNvCxnSpPr>
          <p:nvPr/>
        </p:nvCxnSpPr>
        <p:spPr>
          <a:xfrm>
            <a:off x="6961900" y="2119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al 194">
            <a:extLst>
              <a:ext uri="{FF2B5EF4-FFF2-40B4-BE49-F238E27FC236}">
                <a16:creationId xmlns:a16="http://schemas.microsoft.com/office/drawing/2014/main" id="{BCBFAF7B-A86F-B8A1-5F0D-2F8CA9C395DE}"/>
              </a:ext>
            </a:extLst>
          </p:cNvPr>
          <p:cNvSpPr/>
          <p:nvPr/>
        </p:nvSpPr>
        <p:spPr>
          <a:xfrm>
            <a:off x="6896760" y="20328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96" name="Rechte verbindingslijn 195">
            <a:extLst>
              <a:ext uri="{FF2B5EF4-FFF2-40B4-BE49-F238E27FC236}">
                <a16:creationId xmlns:a16="http://schemas.microsoft.com/office/drawing/2014/main" id="{D14D5B82-0449-ED7E-7A58-EA13C0F3F213}"/>
              </a:ext>
            </a:extLst>
          </p:cNvPr>
          <p:cNvCxnSpPr>
            <a:cxnSpLocks/>
          </p:cNvCxnSpPr>
          <p:nvPr/>
        </p:nvCxnSpPr>
        <p:spPr>
          <a:xfrm>
            <a:off x="8495129" y="5713316"/>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7" name="Ovaal 196">
            <a:extLst>
              <a:ext uri="{FF2B5EF4-FFF2-40B4-BE49-F238E27FC236}">
                <a16:creationId xmlns:a16="http://schemas.microsoft.com/office/drawing/2014/main" id="{A2B71256-8CA3-FF33-3B45-B4FE226E0264}"/>
              </a:ext>
            </a:extLst>
          </p:cNvPr>
          <p:cNvSpPr/>
          <p:nvPr/>
        </p:nvSpPr>
        <p:spPr>
          <a:xfrm>
            <a:off x="8383470" y="5606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9" name="Ring 8">
            <a:extLst>
              <a:ext uri="{FF2B5EF4-FFF2-40B4-BE49-F238E27FC236}">
                <a16:creationId xmlns:a16="http://schemas.microsoft.com/office/drawing/2014/main" id="{ABD136F8-2747-3C3B-DD16-9AF1BF5AD744}"/>
              </a:ext>
            </a:extLst>
          </p:cNvPr>
          <p:cNvSpPr/>
          <p:nvPr/>
        </p:nvSpPr>
        <p:spPr>
          <a:xfrm>
            <a:off x="5585893" y="5728906"/>
            <a:ext cx="692623" cy="836761"/>
          </a:xfrm>
          <a:prstGeom prst="donut">
            <a:avLst>
              <a:gd name="adj" fmla="val 8694"/>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0" name="Rechte verbindingslijn 9">
            <a:extLst>
              <a:ext uri="{FF2B5EF4-FFF2-40B4-BE49-F238E27FC236}">
                <a16:creationId xmlns:a16="http://schemas.microsoft.com/office/drawing/2014/main" id="{5473D424-92B1-BDE4-27D0-9C8A760A212D}"/>
              </a:ext>
            </a:extLst>
          </p:cNvPr>
          <p:cNvCxnSpPr>
            <a:cxnSpLocks/>
          </p:cNvCxnSpPr>
          <p:nvPr/>
        </p:nvCxnSpPr>
        <p:spPr>
          <a:xfrm>
            <a:off x="2387157" y="3224509"/>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C0835684-5459-D30E-6F09-DBB40962A193}"/>
              </a:ext>
            </a:extLst>
          </p:cNvPr>
          <p:cNvSpPr/>
          <p:nvPr/>
        </p:nvSpPr>
        <p:spPr>
          <a:xfrm>
            <a:off x="2322017" y="31374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2" name="Rechte verbindingslijn 11">
            <a:extLst>
              <a:ext uri="{FF2B5EF4-FFF2-40B4-BE49-F238E27FC236}">
                <a16:creationId xmlns:a16="http://schemas.microsoft.com/office/drawing/2014/main" id="{28A41CA7-4215-BB8D-6A09-9E06F3FDF864}"/>
              </a:ext>
            </a:extLst>
          </p:cNvPr>
          <p:cNvCxnSpPr>
            <a:cxnSpLocks/>
          </p:cNvCxnSpPr>
          <p:nvPr/>
        </p:nvCxnSpPr>
        <p:spPr>
          <a:xfrm>
            <a:off x="2392589" y="34348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CC2F172-3F9B-A468-C308-5789E6D9258D}"/>
              </a:ext>
            </a:extLst>
          </p:cNvPr>
          <p:cNvCxnSpPr>
            <a:cxnSpLocks/>
          </p:cNvCxnSpPr>
          <p:nvPr/>
        </p:nvCxnSpPr>
        <p:spPr>
          <a:xfrm>
            <a:off x="2392589" y="35761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B29F3207-4E29-AA2F-A2C9-E9C336807441}"/>
              </a:ext>
            </a:extLst>
          </p:cNvPr>
          <p:cNvSpPr/>
          <p:nvPr/>
        </p:nvSpPr>
        <p:spPr>
          <a:xfrm>
            <a:off x="2328946" y="339591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5" name="Rechte verbindingslijn 14">
            <a:extLst>
              <a:ext uri="{FF2B5EF4-FFF2-40B4-BE49-F238E27FC236}">
                <a16:creationId xmlns:a16="http://schemas.microsoft.com/office/drawing/2014/main" id="{05C4536C-565A-26F3-9BE4-B062A7F1A6AF}"/>
              </a:ext>
            </a:extLst>
          </p:cNvPr>
          <p:cNvCxnSpPr>
            <a:cxnSpLocks/>
          </p:cNvCxnSpPr>
          <p:nvPr/>
        </p:nvCxnSpPr>
        <p:spPr>
          <a:xfrm>
            <a:off x="4441873" y="3213751"/>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F3F3778F-D99E-BD0D-C4DB-1553848CBDCD}"/>
              </a:ext>
            </a:extLst>
          </p:cNvPr>
          <p:cNvSpPr/>
          <p:nvPr/>
        </p:nvSpPr>
        <p:spPr>
          <a:xfrm>
            <a:off x="4376733" y="31266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8" name="Rechte verbindingslijn 17">
            <a:extLst>
              <a:ext uri="{FF2B5EF4-FFF2-40B4-BE49-F238E27FC236}">
                <a16:creationId xmlns:a16="http://schemas.microsoft.com/office/drawing/2014/main" id="{831FB9F6-F0E4-64D8-1B46-BAAAFF172758}"/>
              </a:ext>
            </a:extLst>
          </p:cNvPr>
          <p:cNvCxnSpPr>
            <a:cxnSpLocks/>
          </p:cNvCxnSpPr>
          <p:nvPr/>
        </p:nvCxnSpPr>
        <p:spPr>
          <a:xfrm>
            <a:off x="4447305" y="342412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213BDBF-E954-193B-0258-EA9FE764DAEE}"/>
              </a:ext>
            </a:extLst>
          </p:cNvPr>
          <p:cNvCxnSpPr>
            <a:cxnSpLocks/>
          </p:cNvCxnSpPr>
          <p:nvPr/>
        </p:nvCxnSpPr>
        <p:spPr>
          <a:xfrm>
            <a:off x="4447305" y="356537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307F1A70-4124-D4F0-C23B-1CD5269F7DB6}"/>
              </a:ext>
            </a:extLst>
          </p:cNvPr>
          <p:cNvSpPr/>
          <p:nvPr/>
        </p:nvSpPr>
        <p:spPr>
          <a:xfrm>
            <a:off x="4383662" y="33851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29" name="Titel 1">
            <a:extLst>
              <a:ext uri="{FF2B5EF4-FFF2-40B4-BE49-F238E27FC236}">
                <a16:creationId xmlns:a16="http://schemas.microsoft.com/office/drawing/2014/main" id="{58CC51F1-966F-75C5-B765-D7D2D43E8ED7}"/>
              </a:ext>
            </a:extLst>
          </p:cNvPr>
          <p:cNvSpPr>
            <a:spLocks noGrp="1"/>
          </p:cNvSpPr>
          <p:nvPr>
            <p:ph type="title"/>
          </p:nvPr>
        </p:nvSpPr>
        <p:spPr>
          <a:xfrm>
            <a:off x="388624" y="120995"/>
            <a:ext cx="11423272" cy="720000"/>
          </a:xfrm>
        </p:spPr>
        <p:txBody>
          <a:bodyPr/>
          <a:lstStyle/>
          <a:p>
            <a:r>
              <a:rPr lang="nl-NL"/>
              <a:t>Functie 6: </a:t>
            </a:r>
            <a:r>
              <a:rPr lang="nl-NL">
                <a:solidFill>
                  <a:srgbClr val="7030A0"/>
                </a:solidFill>
              </a:rPr>
              <a:t>’technisch aanpassen’ vóór publicatie</a:t>
            </a:r>
          </a:p>
        </p:txBody>
      </p:sp>
      <p:sp>
        <p:nvSpPr>
          <p:cNvPr id="35" name="Pijl: gebogen 34">
            <a:extLst>
              <a:ext uri="{FF2B5EF4-FFF2-40B4-BE49-F238E27FC236}">
                <a16:creationId xmlns:a16="http://schemas.microsoft.com/office/drawing/2014/main" id="{B86A6213-8CD7-EA19-3019-0E50286912C8}"/>
              </a:ext>
            </a:extLst>
          </p:cNvPr>
          <p:cNvSpPr/>
          <p:nvPr/>
        </p:nvSpPr>
        <p:spPr>
          <a:xfrm>
            <a:off x="5823546" y="2153626"/>
            <a:ext cx="963979" cy="3622900"/>
          </a:xfrm>
          <a:prstGeom prst="bentArrow">
            <a:avLst>
              <a:gd name="adj1" fmla="val 10969"/>
              <a:gd name="adj2" fmla="val 15487"/>
              <a:gd name="adj3" fmla="val 29345"/>
              <a:gd name="adj4" fmla="val 40128"/>
            </a:avLst>
          </a:prstGeom>
          <a:solidFill>
            <a:srgbClr val="FF3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 name="Rechte verbindingslijn met pijl 1">
            <a:extLst>
              <a:ext uri="{FF2B5EF4-FFF2-40B4-BE49-F238E27FC236}">
                <a16:creationId xmlns:a16="http://schemas.microsoft.com/office/drawing/2014/main" id="{05374D77-7803-192D-5D2C-16389F300930}"/>
              </a:ext>
            </a:extLst>
          </p:cNvPr>
          <p:cNvCxnSpPr>
            <a:cxnSpLocks/>
          </p:cNvCxnSpPr>
          <p:nvPr/>
        </p:nvCxnSpPr>
        <p:spPr>
          <a:xfrm flipV="1">
            <a:off x="3456744" y="3325042"/>
            <a:ext cx="902818" cy="3617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80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Rechte verbindingslijn met pijl 6">
            <a:extLst>
              <a:ext uri="{FF2B5EF4-FFF2-40B4-BE49-F238E27FC236}">
                <a16:creationId xmlns:a16="http://schemas.microsoft.com/office/drawing/2014/main" id="{B57509D7-F2CE-8752-63D6-5BF325807B54}"/>
              </a:ext>
            </a:extLst>
          </p:cNvPr>
          <p:cNvCxnSpPr>
            <a:cxnSpLocks/>
          </p:cNvCxnSpPr>
          <p:nvPr/>
        </p:nvCxnSpPr>
        <p:spPr>
          <a:xfrm>
            <a:off x="123568" y="5472201"/>
            <a:ext cx="347033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8" name="Document 7">
            <a:extLst>
              <a:ext uri="{FF2B5EF4-FFF2-40B4-BE49-F238E27FC236}">
                <a16:creationId xmlns:a16="http://schemas.microsoft.com/office/drawing/2014/main" id="{3F1DC8EC-DCA2-0F87-81A3-CD5BF732E20E}"/>
              </a:ext>
            </a:extLst>
          </p:cNvPr>
          <p:cNvSpPr/>
          <p:nvPr/>
        </p:nvSpPr>
        <p:spPr>
          <a:xfrm>
            <a:off x="610680" y="4917863"/>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Gebogen verbindingslijn 15">
            <a:extLst>
              <a:ext uri="{FF2B5EF4-FFF2-40B4-BE49-F238E27FC236}">
                <a16:creationId xmlns:a16="http://schemas.microsoft.com/office/drawing/2014/main" id="{43E18230-1ACA-3F93-FBEC-296E656AAFCA}"/>
              </a:ext>
            </a:extLst>
          </p:cNvPr>
          <p:cNvCxnSpPr>
            <a:cxnSpLocks/>
          </p:cNvCxnSpPr>
          <p:nvPr/>
        </p:nvCxnSpPr>
        <p:spPr>
          <a:xfrm>
            <a:off x="2490311" y="4149850"/>
            <a:ext cx="1103589" cy="104821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Document 18">
            <a:extLst>
              <a:ext uri="{FF2B5EF4-FFF2-40B4-BE49-F238E27FC236}">
                <a16:creationId xmlns:a16="http://schemas.microsoft.com/office/drawing/2014/main" id="{D96F1743-EC51-F620-337A-4F8D7134A1A6}"/>
              </a:ext>
            </a:extLst>
          </p:cNvPr>
          <p:cNvSpPr/>
          <p:nvPr/>
        </p:nvSpPr>
        <p:spPr>
          <a:xfrm>
            <a:off x="3619294" y="4912207"/>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 name="Rechte verbindingslijn 22">
            <a:extLst>
              <a:ext uri="{FF2B5EF4-FFF2-40B4-BE49-F238E27FC236}">
                <a16:creationId xmlns:a16="http://schemas.microsoft.com/office/drawing/2014/main" id="{4B0AF245-FBA6-3FD8-AF2A-08ABB4B847B7}"/>
              </a:ext>
            </a:extLst>
          </p:cNvPr>
          <p:cNvCxnSpPr>
            <a:cxnSpLocks/>
          </p:cNvCxnSpPr>
          <p:nvPr/>
        </p:nvCxnSpPr>
        <p:spPr>
          <a:xfrm>
            <a:off x="776089" y="51055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8EF74501-3F58-1044-A7FC-C40E1D59BE00}"/>
              </a:ext>
            </a:extLst>
          </p:cNvPr>
          <p:cNvCxnSpPr>
            <a:cxnSpLocks/>
          </p:cNvCxnSpPr>
          <p:nvPr/>
        </p:nvCxnSpPr>
        <p:spPr>
          <a:xfrm>
            <a:off x="776089" y="5257990"/>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9D2D7C5-C790-A675-5AA3-80306699A5E6}"/>
              </a:ext>
            </a:extLst>
          </p:cNvPr>
          <p:cNvCxnSpPr>
            <a:cxnSpLocks/>
          </p:cNvCxnSpPr>
          <p:nvPr/>
        </p:nvCxnSpPr>
        <p:spPr>
          <a:xfrm>
            <a:off x="776089" y="5402955"/>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F90CB91A-C252-53AD-774D-1B8D930E329D}"/>
              </a:ext>
            </a:extLst>
          </p:cNvPr>
          <p:cNvCxnSpPr>
            <a:cxnSpLocks/>
          </p:cNvCxnSpPr>
          <p:nvPr/>
        </p:nvCxnSpPr>
        <p:spPr>
          <a:xfrm>
            <a:off x="776089" y="568917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8508FA2-4E62-D534-AB35-095FA5E73547}"/>
              </a:ext>
            </a:extLst>
          </p:cNvPr>
          <p:cNvCxnSpPr>
            <a:cxnSpLocks/>
          </p:cNvCxnSpPr>
          <p:nvPr/>
        </p:nvCxnSpPr>
        <p:spPr>
          <a:xfrm>
            <a:off x="776089" y="583042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63" name="Ovaal 62">
            <a:extLst>
              <a:ext uri="{FF2B5EF4-FFF2-40B4-BE49-F238E27FC236}">
                <a16:creationId xmlns:a16="http://schemas.microsoft.com/office/drawing/2014/main" id="{12F9AEFB-F90D-7384-1BB1-83ABFCB99121}"/>
              </a:ext>
            </a:extLst>
          </p:cNvPr>
          <p:cNvSpPr/>
          <p:nvPr/>
        </p:nvSpPr>
        <p:spPr>
          <a:xfrm>
            <a:off x="612540" y="5609237"/>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64" name="Ovaal 63">
            <a:extLst>
              <a:ext uri="{FF2B5EF4-FFF2-40B4-BE49-F238E27FC236}">
                <a16:creationId xmlns:a16="http://schemas.microsoft.com/office/drawing/2014/main" id="{2E707E5E-7351-E2C6-2306-F3A0B157C96F}"/>
              </a:ext>
            </a:extLst>
          </p:cNvPr>
          <p:cNvSpPr/>
          <p:nvPr/>
        </p:nvSpPr>
        <p:spPr>
          <a:xfrm>
            <a:off x="631767" y="4988065"/>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sp>
        <p:nvSpPr>
          <p:cNvPr id="5" name="Document 4">
            <a:extLst>
              <a:ext uri="{FF2B5EF4-FFF2-40B4-BE49-F238E27FC236}">
                <a16:creationId xmlns:a16="http://schemas.microsoft.com/office/drawing/2014/main" id="{D1F48A4E-AEBA-7CE2-E871-C80BB773ADA1}"/>
              </a:ext>
            </a:extLst>
          </p:cNvPr>
          <p:cNvSpPr/>
          <p:nvPr/>
        </p:nvSpPr>
        <p:spPr>
          <a:xfrm>
            <a:off x="2323037" y="4004462"/>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44" name="Document 43">
            <a:extLst>
              <a:ext uri="{FF2B5EF4-FFF2-40B4-BE49-F238E27FC236}">
                <a16:creationId xmlns:a16="http://schemas.microsoft.com/office/drawing/2014/main" id="{5080545D-8B35-422F-98C0-F95FB5E69D8C}"/>
              </a:ext>
            </a:extLst>
          </p:cNvPr>
          <p:cNvSpPr/>
          <p:nvPr/>
        </p:nvSpPr>
        <p:spPr>
          <a:xfrm>
            <a:off x="2324142" y="28218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sp>
        <p:nvSpPr>
          <p:cNvPr id="58" name="Document 57">
            <a:extLst>
              <a:ext uri="{FF2B5EF4-FFF2-40B4-BE49-F238E27FC236}">
                <a16:creationId xmlns:a16="http://schemas.microsoft.com/office/drawing/2014/main" id="{B4F8A6FC-E793-1060-90F4-19A82A07E244}"/>
              </a:ext>
            </a:extLst>
          </p:cNvPr>
          <p:cNvSpPr/>
          <p:nvPr/>
        </p:nvSpPr>
        <p:spPr>
          <a:xfrm>
            <a:off x="2328258" y="1664423"/>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78" name="Rechte verbindingslijn met pijl 77">
            <a:extLst>
              <a:ext uri="{FF2B5EF4-FFF2-40B4-BE49-F238E27FC236}">
                <a16:creationId xmlns:a16="http://schemas.microsoft.com/office/drawing/2014/main" id="{56C2EEA0-872F-9FB1-D063-537CAB6B8A68}"/>
              </a:ext>
            </a:extLst>
          </p:cNvPr>
          <p:cNvCxnSpPr>
            <a:cxnSpLocks/>
          </p:cNvCxnSpPr>
          <p:nvPr/>
        </p:nvCxnSpPr>
        <p:spPr>
          <a:xfrm>
            <a:off x="770965" y="3386711"/>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a:extLst>
              <a:ext uri="{FF2B5EF4-FFF2-40B4-BE49-F238E27FC236}">
                <a16:creationId xmlns:a16="http://schemas.microsoft.com/office/drawing/2014/main" id="{D1FDBA41-EF0E-214A-033F-9E1B73E0E2F0}"/>
              </a:ext>
            </a:extLst>
          </p:cNvPr>
          <p:cNvCxnSpPr>
            <a:cxnSpLocks/>
          </p:cNvCxnSpPr>
          <p:nvPr/>
        </p:nvCxnSpPr>
        <p:spPr>
          <a:xfrm>
            <a:off x="770965" y="2103038"/>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Rechte verbindingslijn met pijl 80">
            <a:extLst>
              <a:ext uri="{FF2B5EF4-FFF2-40B4-BE49-F238E27FC236}">
                <a16:creationId xmlns:a16="http://schemas.microsoft.com/office/drawing/2014/main" id="{012308D2-34C4-FCD2-691D-B1E7911A3501}"/>
              </a:ext>
            </a:extLst>
          </p:cNvPr>
          <p:cNvCxnSpPr>
            <a:cxnSpLocks/>
          </p:cNvCxnSpPr>
          <p:nvPr/>
        </p:nvCxnSpPr>
        <p:spPr>
          <a:xfrm>
            <a:off x="770965" y="4423444"/>
            <a:ext cx="1552072" cy="0"/>
          </a:xfrm>
          <a:prstGeom prst="straightConnector1">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86F2C5AF-DE69-A266-E3DF-31BDE14269D9}"/>
              </a:ext>
            </a:extLst>
          </p:cNvPr>
          <p:cNvCxnSpPr>
            <a:cxnSpLocks/>
          </p:cNvCxnSpPr>
          <p:nvPr/>
        </p:nvCxnSpPr>
        <p:spPr>
          <a:xfrm>
            <a:off x="4968592" y="5472201"/>
            <a:ext cx="876154"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03" name="Document 102">
            <a:extLst>
              <a:ext uri="{FF2B5EF4-FFF2-40B4-BE49-F238E27FC236}">
                <a16:creationId xmlns:a16="http://schemas.microsoft.com/office/drawing/2014/main" id="{68FABE66-F0F7-7F3B-5F20-0B0059458FC4}"/>
              </a:ext>
            </a:extLst>
          </p:cNvPr>
          <p:cNvSpPr/>
          <p:nvPr/>
        </p:nvSpPr>
        <p:spPr>
          <a:xfrm>
            <a:off x="5788016"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7" name="Rechte verbindingslijn 106">
            <a:extLst>
              <a:ext uri="{FF2B5EF4-FFF2-40B4-BE49-F238E27FC236}">
                <a16:creationId xmlns:a16="http://schemas.microsoft.com/office/drawing/2014/main" id="{1046B50B-3F5F-5513-A2B6-E8EA4F29D8D1}"/>
              </a:ext>
            </a:extLst>
          </p:cNvPr>
          <p:cNvCxnSpPr>
            <a:cxnSpLocks/>
          </p:cNvCxnSpPr>
          <p:nvPr/>
        </p:nvCxnSpPr>
        <p:spPr>
          <a:xfrm>
            <a:off x="5968102" y="6014630"/>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02C6A7D5-16F2-9FB9-0453-5B6E96C67441}"/>
              </a:ext>
            </a:extLst>
          </p:cNvPr>
          <p:cNvCxnSpPr>
            <a:cxnSpLocks/>
          </p:cNvCxnSpPr>
          <p:nvPr/>
        </p:nvCxnSpPr>
        <p:spPr>
          <a:xfrm>
            <a:off x="5968102" y="61447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11" name="Ovaal 110">
            <a:extLst>
              <a:ext uri="{FF2B5EF4-FFF2-40B4-BE49-F238E27FC236}">
                <a16:creationId xmlns:a16="http://schemas.microsoft.com/office/drawing/2014/main" id="{34FD6E2F-3F17-5395-9986-028BB349B6EF}"/>
              </a:ext>
            </a:extLst>
          </p:cNvPr>
          <p:cNvSpPr/>
          <p:nvPr/>
        </p:nvSpPr>
        <p:spPr>
          <a:xfrm>
            <a:off x="5802500" y="5965588"/>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sp>
        <p:nvSpPr>
          <p:cNvPr id="119" name="Document 118">
            <a:extLst>
              <a:ext uri="{FF2B5EF4-FFF2-40B4-BE49-F238E27FC236}">
                <a16:creationId xmlns:a16="http://schemas.microsoft.com/office/drawing/2014/main" id="{18190A79-2F7F-7E7E-7D65-62B7C8CC5F25}"/>
              </a:ext>
            </a:extLst>
          </p:cNvPr>
          <p:cNvSpPr/>
          <p:nvPr/>
        </p:nvSpPr>
        <p:spPr>
          <a:xfrm>
            <a:off x="8352391" y="4884848"/>
            <a:ext cx="1349298" cy="162807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0" name="Rechte verbindingslijn 119">
            <a:extLst>
              <a:ext uri="{FF2B5EF4-FFF2-40B4-BE49-F238E27FC236}">
                <a16:creationId xmlns:a16="http://schemas.microsoft.com/office/drawing/2014/main" id="{8C6718DE-8BF5-736B-2062-3786B8648617}"/>
              </a:ext>
            </a:extLst>
          </p:cNvPr>
          <p:cNvCxnSpPr>
            <a:cxnSpLocks/>
          </p:cNvCxnSpPr>
          <p:nvPr/>
        </p:nvCxnSpPr>
        <p:spPr>
          <a:xfrm>
            <a:off x="8532477" y="60456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E1BFC957-E50A-605A-CDDE-5D65D38806B0}"/>
              </a:ext>
            </a:extLst>
          </p:cNvPr>
          <p:cNvCxnSpPr>
            <a:cxnSpLocks/>
          </p:cNvCxnSpPr>
          <p:nvPr/>
        </p:nvCxnSpPr>
        <p:spPr>
          <a:xfrm>
            <a:off x="8532477" y="6175729"/>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2" name="Rechte verbindingslijn 121">
            <a:extLst>
              <a:ext uri="{FF2B5EF4-FFF2-40B4-BE49-F238E27FC236}">
                <a16:creationId xmlns:a16="http://schemas.microsoft.com/office/drawing/2014/main" id="{23A4FDDE-54EE-794E-C794-6087C420AE8F}"/>
              </a:ext>
            </a:extLst>
          </p:cNvPr>
          <p:cNvCxnSpPr>
            <a:cxnSpLocks/>
          </p:cNvCxnSpPr>
          <p:nvPr/>
        </p:nvCxnSpPr>
        <p:spPr>
          <a:xfrm>
            <a:off x="8684877" y="6172012"/>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3" name="Ovaal 122">
            <a:extLst>
              <a:ext uri="{FF2B5EF4-FFF2-40B4-BE49-F238E27FC236}">
                <a16:creationId xmlns:a16="http://schemas.microsoft.com/office/drawing/2014/main" id="{4DD5D196-40C3-8784-EB0B-E9637B72D697}"/>
              </a:ext>
            </a:extLst>
          </p:cNvPr>
          <p:cNvSpPr/>
          <p:nvPr/>
        </p:nvSpPr>
        <p:spPr>
          <a:xfrm>
            <a:off x="8366875" y="599659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3</a:t>
            </a:r>
          </a:p>
        </p:txBody>
      </p:sp>
      <p:cxnSp>
        <p:nvCxnSpPr>
          <p:cNvPr id="124" name="Rechte verbindingslijn 123">
            <a:extLst>
              <a:ext uri="{FF2B5EF4-FFF2-40B4-BE49-F238E27FC236}">
                <a16:creationId xmlns:a16="http://schemas.microsoft.com/office/drawing/2014/main" id="{221B625D-31B8-1A26-544D-9CEA85F32E79}"/>
              </a:ext>
            </a:extLst>
          </p:cNvPr>
          <p:cNvCxnSpPr>
            <a:cxnSpLocks/>
          </p:cNvCxnSpPr>
          <p:nvPr/>
        </p:nvCxnSpPr>
        <p:spPr>
          <a:xfrm>
            <a:off x="8507975" y="5147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137FC157-9958-9C08-FE6C-7BDEB1842DE6}"/>
              </a:ext>
            </a:extLst>
          </p:cNvPr>
          <p:cNvCxnSpPr>
            <a:cxnSpLocks/>
          </p:cNvCxnSpPr>
          <p:nvPr/>
        </p:nvCxnSpPr>
        <p:spPr>
          <a:xfrm>
            <a:off x="8507975" y="5299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323A31E7-51DB-0705-F225-9230FBED72C3}"/>
              </a:ext>
            </a:extLst>
          </p:cNvPr>
          <p:cNvCxnSpPr>
            <a:cxnSpLocks/>
          </p:cNvCxnSpPr>
          <p:nvPr/>
        </p:nvCxnSpPr>
        <p:spPr>
          <a:xfrm>
            <a:off x="8507975" y="5444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Ovaal 126">
            <a:extLst>
              <a:ext uri="{FF2B5EF4-FFF2-40B4-BE49-F238E27FC236}">
                <a16:creationId xmlns:a16="http://schemas.microsoft.com/office/drawing/2014/main" id="{6E0C585E-9054-363B-20B0-DDE953566D82}"/>
              </a:ext>
            </a:extLst>
          </p:cNvPr>
          <p:cNvSpPr/>
          <p:nvPr/>
        </p:nvSpPr>
        <p:spPr>
          <a:xfrm>
            <a:off x="8351296" y="5029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28" name="Rechte verbindingslijn 127">
            <a:extLst>
              <a:ext uri="{FF2B5EF4-FFF2-40B4-BE49-F238E27FC236}">
                <a16:creationId xmlns:a16="http://schemas.microsoft.com/office/drawing/2014/main" id="{26D1B288-3E15-BDAE-2472-FD7953184D12}"/>
              </a:ext>
            </a:extLst>
          </p:cNvPr>
          <p:cNvCxnSpPr>
            <a:cxnSpLocks/>
          </p:cNvCxnSpPr>
          <p:nvPr/>
        </p:nvCxnSpPr>
        <p:spPr>
          <a:xfrm>
            <a:off x="8736716" y="5444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Rechte verbindingslijn 128">
            <a:extLst>
              <a:ext uri="{FF2B5EF4-FFF2-40B4-BE49-F238E27FC236}">
                <a16:creationId xmlns:a16="http://schemas.microsoft.com/office/drawing/2014/main" id="{9EB12021-F5B2-7B3A-582E-DC30B4E9590A}"/>
              </a:ext>
            </a:extLst>
          </p:cNvPr>
          <p:cNvCxnSpPr>
            <a:cxnSpLocks/>
          </p:cNvCxnSpPr>
          <p:nvPr/>
        </p:nvCxnSpPr>
        <p:spPr>
          <a:xfrm>
            <a:off x="8886038" y="5147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Rechte verbindingslijn met pijl 129">
            <a:extLst>
              <a:ext uri="{FF2B5EF4-FFF2-40B4-BE49-F238E27FC236}">
                <a16:creationId xmlns:a16="http://schemas.microsoft.com/office/drawing/2014/main" id="{7773D6D1-1D08-5A79-5DD4-7F5E5E016023}"/>
              </a:ext>
            </a:extLst>
          </p:cNvPr>
          <p:cNvCxnSpPr>
            <a:cxnSpLocks/>
          </p:cNvCxnSpPr>
          <p:nvPr/>
        </p:nvCxnSpPr>
        <p:spPr>
          <a:xfrm>
            <a:off x="7137314" y="5444393"/>
            <a:ext cx="121398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36" name="Document 135">
            <a:extLst>
              <a:ext uri="{FF2B5EF4-FFF2-40B4-BE49-F238E27FC236}">
                <a16:creationId xmlns:a16="http://schemas.microsoft.com/office/drawing/2014/main" id="{0D835918-0EE2-DB71-44C4-FD3A57231636}"/>
              </a:ext>
            </a:extLst>
          </p:cNvPr>
          <p:cNvSpPr/>
          <p:nvPr/>
        </p:nvSpPr>
        <p:spPr>
          <a:xfrm>
            <a:off x="4359562" y="2821840"/>
            <a:ext cx="1133707" cy="1025913"/>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37" name="Rechte verbindingslijn 136">
            <a:extLst>
              <a:ext uri="{FF2B5EF4-FFF2-40B4-BE49-F238E27FC236}">
                <a16:creationId xmlns:a16="http://schemas.microsoft.com/office/drawing/2014/main" id="{C15FC04B-0AA2-8F57-78DF-193D32A5F3AC}"/>
              </a:ext>
            </a:extLst>
          </p:cNvPr>
          <p:cNvCxnSpPr>
            <a:cxnSpLocks/>
          </p:cNvCxnSpPr>
          <p:nvPr/>
        </p:nvCxnSpPr>
        <p:spPr>
          <a:xfrm>
            <a:off x="2387692" y="43610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Rechte verbindingslijn 137">
            <a:extLst>
              <a:ext uri="{FF2B5EF4-FFF2-40B4-BE49-F238E27FC236}">
                <a16:creationId xmlns:a16="http://schemas.microsoft.com/office/drawing/2014/main" id="{084302E4-EEAF-60B9-4635-464B780DA305}"/>
              </a:ext>
            </a:extLst>
          </p:cNvPr>
          <p:cNvCxnSpPr>
            <a:cxnSpLocks/>
          </p:cNvCxnSpPr>
          <p:nvPr/>
        </p:nvCxnSpPr>
        <p:spPr>
          <a:xfrm>
            <a:off x="2387692" y="4513428"/>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a:extLst>
              <a:ext uri="{FF2B5EF4-FFF2-40B4-BE49-F238E27FC236}">
                <a16:creationId xmlns:a16="http://schemas.microsoft.com/office/drawing/2014/main" id="{69F7600C-EE8D-E366-98D9-49AD27C2F054}"/>
              </a:ext>
            </a:extLst>
          </p:cNvPr>
          <p:cNvCxnSpPr>
            <a:cxnSpLocks/>
          </p:cNvCxnSpPr>
          <p:nvPr/>
        </p:nvCxnSpPr>
        <p:spPr>
          <a:xfrm>
            <a:off x="2387692" y="4658393"/>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Ovaal 139">
            <a:extLst>
              <a:ext uri="{FF2B5EF4-FFF2-40B4-BE49-F238E27FC236}">
                <a16:creationId xmlns:a16="http://schemas.microsoft.com/office/drawing/2014/main" id="{15A64217-7C92-3EF0-DD50-45BD5AE86E78}"/>
              </a:ext>
            </a:extLst>
          </p:cNvPr>
          <p:cNvSpPr/>
          <p:nvPr/>
        </p:nvSpPr>
        <p:spPr>
          <a:xfrm>
            <a:off x="2354583" y="424350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41" name="Rechte verbindingslijn 140">
            <a:extLst>
              <a:ext uri="{FF2B5EF4-FFF2-40B4-BE49-F238E27FC236}">
                <a16:creationId xmlns:a16="http://schemas.microsoft.com/office/drawing/2014/main" id="{BDEF8CBF-1E90-C689-DA29-90E479E191DB}"/>
              </a:ext>
            </a:extLst>
          </p:cNvPr>
          <p:cNvCxnSpPr>
            <a:cxnSpLocks/>
          </p:cNvCxnSpPr>
          <p:nvPr/>
        </p:nvCxnSpPr>
        <p:spPr>
          <a:xfrm>
            <a:off x="2616433" y="4658393"/>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a:extLst>
              <a:ext uri="{FF2B5EF4-FFF2-40B4-BE49-F238E27FC236}">
                <a16:creationId xmlns:a16="http://schemas.microsoft.com/office/drawing/2014/main" id="{E7EC2919-8284-C9E2-501A-5708A2FA5780}"/>
              </a:ext>
            </a:extLst>
          </p:cNvPr>
          <p:cNvCxnSpPr>
            <a:cxnSpLocks/>
          </p:cNvCxnSpPr>
          <p:nvPr/>
        </p:nvCxnSpPr>
        <p:spPr>
          <a:xfrm>
            <a:off x="2765755" y="4361028"/>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Gebogen verbindingslijn 142">
            <a:extLst>
              <a:ext uri="{FF2B5EF4-FFF2-40B4-BE49-F238E27FC236}">
                <a16:creationId xmlns:a16="http://schemas.microsoft.com/office/drawing/2014/main" id="{E1210EA7-9B2C-77A2-5A89-4A26BF0A3D95}"/>
              </a:ext>
            </a:extLst>
          </p:cNvPr>
          <p:cNvCxnSpPr>
            <a:cxnSpLocks/>
          </p:cNvCxnSpPr>
          <p:nvPr/>
        </p:nvCxnSpPr>
        <p:spPr>
          <a:xfrm rot="16200000" flipH="1">
            <a:off x="5100193" y="3842086"/>
            <a:ext cx="1249028" cy="930104"/>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0" name="Document 149">
            <a:extLst>
              <a:ext uri="{FF2B5EF4-FFF2-40B4-BE49-F238E27FC236}">
                <a16:creationId xmlns:a16="http://schemas.microsoft.com/office/drawing/2014/main" id="{CE92FA0D-C6D9-659E-C438-BCDCBD114DD8}"/>
              </a:ext>
            </a:extLst>
          </p:cNvPr>
          <p:cNvSpPr/>
          <p:nvPr/>
        </p:nvSpPr>
        <p:spPr>
          <a:xfrm>
            <a:off x="6866676" y="1677341"/>
            <a:ext cx="1133707" cy="1025912"/>
          </a:xfrm>
          <a:prstGeom prst="flowChartDocumen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1600"/>
              <a:t>Besluit</a:t>
            </a:r>
          </a:p>
        </p:txBody>
      </p:sp>
      <p:cxnSp>
        <p:nvCxnSpPr>
          <p:cNvPr id="155" name="Gebogen verbindingslijn 154">
            <a:extLst>
              <a:ext uri="{FF2B5EF4-FFF2-40B4-BE49-F238E27FC236}">
                <a16:creationId xmlns:a16="http://schemas.microsoft.com/office/drawing/2014/main" id="{0F01C5A6-CA80-BA03-2C6D-7AE74DEB41DD}"/>
              </a:ext>
            </a:extLst>
          </p:cNvPr>
          <p:cNvCxnSpPr>
            <a:cxnSpLocks/>
          </p:cNvCxnSpPr>
          <p:nvPr/>
        </p:nvCxnSpPr>
        <p:spPr>
          <a:xfrm rot="16200000" flipH="1">
            <a:off x="6980377" y="3126415"/>
            <a:ext cx="2391578" cy="1331721"/>
          </a:xfrm>
          <a:prstGeom prst="bentConnector3">
            <a:avLst/>
          </a:prstGeom>
          <a:ln w="952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Rechte verbindingslijn met pijl 156">
            <a:extLst>
              <a:ext uri="{FF2B5EF4-FFF2-40B4-BE49-F238E27FC236}">
                <a16:creationId xmlns:a16="http://schemas.microsoft.com/office/drawing/2014/main" id="{8FEF6F84-36C0-CFD6-2939-D19F00300248}"/>
              </a:ext>
            </a:extLst>
          </p:cNvPr>
          <p:cNvCxnSpPr>
            <a:cxnSpLocks/>
          </p:cNvCxnSpPr>
          <p:nvPr/>
        </p:nvCxnSpPr>
        <p:spPr>
          <a:xfrm>
            <a:off x="3486902" y="2103038"/>
            <a:ext cx="3300624" cy="0"/>
          </a:xfrm>
          <a:prstGeom prst="straightConnector1">
            <a:avLst/>
          </a:prstGeom>
          <a:ln w="95250">
            <a:solidFill>
              <a:srgbClr val="FF39F2">
                <a:alpha val="67000"/>
              </a:srgb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0" name="Rechthoek 159">
            <a:extLst>
              <a:ext uri="{FF2B5EF4-FFF2-40B4-BE49-F238E27FC236}">
                <a16:creationId xmlns:a16="http://schemas.microsoft.com/office/drawing/2014/main" id="{08BDB5C2-AF7C-8448-AAD5-92EEBD611E44}"/>
              </a:ext>
            </a:extLst>
          </p:cNvPr>
          <p:cNvSpPr/>
          <p:nvPr/>
        </p:nvSpPr>
        <p:spPr>
          <a:xfrm>
            <a:off x="2199262" y="1282822"/>
            <a:ext cx="1426471" cy="3831162"/>
          </a:xfrm>
          <a:prstGeom prst="rect">
            <a:avLst/>
          </a:prstGeom>
          <a:noFill/>
          <a:ln w="603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1" name="Tekstvak 160">
            <a:extLst>
              <a:ext uri="{FF2B5EF4-FFF2-40B4-BE49-F238E27FC236}">
                <a16:creationId xmlns:a16="http://schemas.microsoft.com/office/drawing/2014/main" id="{3BA32DBF-1DFF-EF4F-EFB9-9B269446D6D6}"/>
              </a:ext>
            </a:extLst>
          </p:cNvPr>
          <p:cNvSpPr txBox="1"/>
          <p:nvPr/>
        </p:nvSpPr>
        <p:spPr>
          <a:xfrm>
            <a:off x="2491074" y="1302425"/>
            <a:ext cx="748923" cy="369332"/>
          </a:xfrm>
          <a:prstGeom prst="rect">
            <a:avLst/>
          </a:prstGeom>
          <a:noFill/>
        </p:spPr>
        <p:txBody>
          <a:bodyPr wrap="none" rtlCol="0">
            <a:spAutoFit/>
          </a:bodyPr>
          <a:lstStyle/>
          <a:p>
            <a:r>
              <a:rPr lang="nl-NL" b="1"/>
              <a:t>Raad</a:t>
            </a:r>
          </a:p>
        </p:txBody>
      </p:sp>
      <p:cxnSp>
        <p:nvCxnSpPr>
          <p:cNvPr id="171" name="Rechte verbindingslijn 170">
            <a:extLst>
              <a:ext uri="{FF2B5EF4-FFF2-40B4-BE49-F238E27FC236}">
                <a16:creationId xmlns:a16="http://schemas.microsoft.com/office/drawing/2014/main" id="{D0AD3BF1-4A13-865E-493D-DADF60E4B642}"/>
              </a:ext>
            </a:extLst>
          </p:cNvPr>
          <p:cNvCxnSpPr>
            <a:cxnSpLocks/>
          </p:cNvCxnSpPr>
          <p:nvPr/>
        </p:nvCxnSpPr>
        <p:spPr>
          <a:xfrm>
            <a:off x="2388177" y="224825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2" name="Rechte verbindingslijn 171">
            <a:extLst>
              <a:ext uri="{FF2B5EF4-FFF2-40B4-BE49-F238E27FC236}">
                <a16:creationId xmlns:a16="http://schemas.microsoft.com/office/drawing/2014/main" id="{3DB043E5-C191-F4E2-8E19-8142FA169EF8}"/>
              </a:ext>
            </a:extLst>
          </p:cNvPr>
          <p:cNvCxnSpPr>
            <a:cxnSpLocks/>
          </p:cNvCxnSpPr>
          <p:nvPr/>
        </p:nvCxnSpPr>
        <p:spPr>
          <a:xfrm>
            <a:off x="2540577" y="224454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3" name="Rechte verbindingslijn 172">
            <a:extLst>
              <a:ext uri="{FF2B5EF4-FFF2-40B4-BE49-F238E27FC236}">
                <a16:creationId xmlns:a16="http://schemas.microsoft.com/office/drawing/2014/main" id="{43A60B30-96B5-C3DA-5626-E084D1B131C4}"/>
              </a:ext>
            </a:extLst>
          </p:cNvPr>
          <p:cNvCxnSpPr>
            <a:cxnSpLocks/>
          </p:cNvCxnSpPr>
          <p:nvPr/>
        </p:nvCxnSpPr>
        <p:spPr>
          <a:xfrm>
            <a:off x="2388177" y="21330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74" name="Ovaal 173">
            <a:extLst>
              <a:ext uri="{FF2B5EF4-FFF2-40B4-BE49-F238E27FC236}">
                <a16:creationId xmlns:a16="http://schemas.microsoft.com/office/drawing/2014/main" id="{AC55E350-BAB0-8F65-F5FE-FD7D87AB2771}"/>
              </a:ext>
            </a:extLst>
          </p:cNvPr>
          <p:cNvSpPr/>
          <p:nvPr/>
        </p:nvSpPr>
        <p:spPr>
          <a:xfrm>
            <a:off x="2323037" y="204593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75" name="Rechte verbindingslijn 174">
            <a:extLst>
              <a:ext uri="{FF2B5EF4-FFF2-40B4-BE49-F238E27FC236}">
                <a16:creationId xmlns:a16="http://schemas.microsoft.com/office/drawing/2014/main" id="{BDA3EC32-FAE4-F9E4-0F2A-95F4C7890D47}"/>
              </a:ext>
            </a:extLst>
          </p:cNvPr>
          <p:cNvCxnSpPr>
            <a:cxnSpLocks/>
          </p:cNvCxnSpPr>
          <p:nvPr/>
        </p:nvCxnSpPr>
        <p:spPr>
          <a:xfrm>
            <a:off x="3802511" y="51896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E407CBF8-B9ED-843A-AF36-24FDC2FBD471}"/>
              </a:ext>
            </a:extLst>
          </p:cNvPr>
          <p:cNvCxnSpPr>
            <a:cxnSpLocks/>
          </p:cNvCxnSpPr>
          <p:nvPr/>
        </p:nvCxnSpPr>
        <p:spPr>
          <a:xfrm>
            <a:off x="3802511" y="5342031"/>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F638079D-6FE7-6223-1D78-9064E5BA36B6}"/>
              </a:ext>
            </a:extLst>
          </p:cNvPr>
          <p:cNvCxnSpPr>
            <a:cxnSpLocks/>
          </p:cNvCxnSpPr>
          <p:nvPr/>
        </p:nvCxnSpPr>
        <p:spPr>
          <a:xfrm>
            <a:off x="3802511" y="5486996"/>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Ovaal 177">
            <a:extLst>
              <a:ext uri="{FF2B5EF4-FFF2-40B4-BE49-F238E27FC236}">
                <a16:creationId xmlns:a16="http://schemas.microsoft.com/office/drawing/2014/main" id="{6D58ADA0-757B-CE5A-2817-C93F2483A383}"/>
              </a:ext>
            </a:extLst>
          </p:cNvPr>
          <p:cNvSpPr/>
          <p:nvPr/>
        </p:nvSpPr>
        <p:spPr>
          <a:xfrm>
            <a:off x="3645832" y="507210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79" name="Rechte verbindingslijn 178">
            <a:extLst>
              <a:ext uri="{FF2B5EF4-FFF2-40B4-BE49-F238E27FC236}">
                <a16:creationId xmlns:a16="http://schemas.microsoft.com/office/drawing/2014/main" id="{F0528867-4A56-F98A-FB9E-426F1B199EAE}"/>
              </a:ext>
            </a:extLst>
          </p:cNvPr>
          <p:cNvCxnSpPr>
            <a:cxnSpLocks/>
          </p:cNvCxnSpPr>
          <p:nvPr/>
        </p:nvCxnSpPr>
        <p:spPr>
          <a:xfrm>
            <a:off x="4031252" y="5486996"/>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Rechte verbindingslijn 179">
            <a:extLst>
              <a:ext uri="{FF2B5EF4-FFF2-40B4-BE49-F238E27FC236}">
                <a16:creationId xmlns:a16="http://schemas.microsoft.com/office/drawing/2014/main" id="{566801B9-36CD-57C8-311A-FFDE0CF15B67}"/>
              </a:ext>
            </a:extLst>
          </p:cNvPr>
          <p:cNvCxnSpPr>
            <a:cxnSpLocks/>
          </p:cNvCxnSpPr>
          <p:nvPr/>
        </p:nvCxnSpPr>
        <p:spPr>
          <a:xfrm>
            <a:off x="4180574" y="5189631"/>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Rechte verbindingslijn 180">
            <a:extLst>
              <a:ext uri="{FF2B5EF4-FFF2-40B4-BE49-F238E27FC236}">
                <a16:creationId xmlns:a16="http://schemas.microsoft.com/office/drawing/2014/main" id="{E038BC8D-0FC5-BF20-3AC9-F84ED2713AC4}"/>
              </a:ext>
            </a:extLst>
          </p:cNvPr>
          <p:cNvCxnSpPr>
            <a:cxnSpLocks/>
          </p:cNvCxnSpPr>
          <p:nvPr/>
        </p:nvCxnSpPr>
        <p:spPr>
          <a:xfrm>
            <a:off x="3802511" y="571331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2" name="Rechte verbindingslijn 181">
            <a:extLst>
              <a:ext uri="{FF2B5EF4-FFF2-40B4-BE49-F238E27FC236}">
                <a16:creationId xmlns:a16="http://schemas.microsoft.com/office/drawing/2014/main" id="{AE9ED601-FDB5-A00E-1DB6-F18B37C4AA66}"/>
              </a:ext>
            </a:extLst>
          </p:cNvPr>
          <p:cNvCxnSpPr>
            <a:cxnSpLocks/>
          </p:cNvCxnSpPr>
          <p:nvPr/>
        </p:nvCxnSpPr>
        <p:spPr>
          <a:xfrm>
            <a:off x="3802511" y="585456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83" name="Ovaal 182">
            <a:extLst>
              <a:ext uri="{FF2B5EF4-FFF2-40B4-BE49-F238E27FC236}">
                <a16:creationId xmlns:a16="http://schemas.microsoft.com/office/drawing/2014/main" id="{C6675ADC-B050-DD5F-1D7B-A61D81A4938F}"/>
              </a:ext>
            </a:extLst>
          </p:cNvPr>
          <p:cNvSpPr/>
          <p:nvPr/>
        </p:nvSpPr>
        <p:spPr>
          <a:xfrm>
            <a:off x="3638962" y="563338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84" name="Rechte verbindingslijn 183">
            <a:extLst>
              <a:ext uri="{FF2B5EF4-FFF2-40B4-BE49-F238E27FC236}">
                <a16:creationId xmlns:a16="http://schemas.microsoft.com/office/drawing/2014/main" id="{CE0F7BE5-58BF-EA01-EAE5-2BE02C5DDD6F}"/>
              </a:ext>
            </a:extLst>
          </p:cNvPr>
          <p:cNvCxnSpPr>
            <a:cxnSpLocks/>
          </p:cNvCxnSpPr>
          <p:nvPr/>
        </p:nvCxnSpPr>
        <p:spPr>
          <a:xfrm>
            <a:off x="5995061" y="50964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F271B45-C7D9-2966-C80E-031CA8E9BA2C}"/>
              </a:ext>
            </a:extLst>
          </p:cNvPr>
          <p:cNvCxnSpPr>
            <a:cxnSpLocks/>
          </p:cNvCxnSpPr>
          <p:nvPr/>
        </p:nvCxnSpPr>
        <p:spPr>
          <a:xfrm>
            <a:off x="5995061" y="5248839"/>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6" name="Rechte verbindingslijn 185">
            <a:extLst>
              <a:ext uri="{FF2B5EF4-FFF2-40B4-BE49-F238E27FC236}">
                <a16:creationId xmlns:a16="http://schemas.microsoft.com/office/drawing/2014/main" id="{DB833B51-7C6D-B9D9-890E-284BD33CEB34}"/>
              </a:ext>
            </a:extLst>
          </p:cNvPr>
          <p:cNvCxnSpPr>
            <a:cxnSpLocks/>
          </p:cNvCxnSpPr>
          <p:nvPr/>
        </p:nvCxnSpPr>
        <p:spPr>
          <a:xfrm>
            <a:off x="5995061" y="5393804"/>
            <a:ext cx="1003610" cy="0"/>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p:sp>
        <p:nvSpPr>
          <p:cNvPr id="187" name="Ovaal 186">
            <a:extLst>
              <a:ext uri="{FF2B5EF4-FFF2-40B4-BE49-F238E27FC236}">
                <a16:creationId xmlns:a16="http://schemas.microsoft.com/office/drawing/2014/main" id="{54134FED-46B2-FECC-524A-EABCCAA8DD3A}"/>
              </a:ext>
            </a:extLst>
          </p:cNvPr>
          <p:cNvSpPr/>
          <p:nvPr/>
        </p:nvSpPr>
        <p:spPr>
          <a:xfrm>
            <a:off x="5838382" y="4978914"/>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1</a:t>
            </a:r>
          </a:p>
        </p:txBody>
      </p:sp>
      <p:cxnSp>
        <p:nvCxnSpPr>
          <p:cNvPr id="188" name="Rechte verbindingslijn 187">
            <a:extLst>
              <a:ext uri="{FF2B5EF4-FFF2-40B4-BE49-F238E27FC236}">
                <a16:creationId xmlns:a16="http://schemas.microsoft.com/office/drawing/2014/main" id="{0FA58B28-A76C-D0AF-6C6E-DDF710159D84}"/>
              </a:ext>
            </a:extLst>
          </p:cNvPr>
          <p:cNvCxnSpPr>
            <a:cxnSpLocks/>
          </p:cNvCxnSpPr>
          <p:nvPr/>
        </p:nvCxnSpPr>
        <p:spPr>
          <a:xfrm>
            <a:off x="6223802" y="5393804"/>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6F91BC2E-20BB-B4F0-0A27-6097DB1ED544}"/>
              </a:ext>
            </a:extLst>
          </p:cNvPr>
          <p:cNvCxnSpPr>
            <a:cxnSpLocks/>
          </p:cNvCxnSpPr>
          <p:nvPr/>
        </p:nvCxnSpPr>
        <p:spPr>
          <a:xfrm>
            <a:off x="6373124" y="5096439"/>
            <a:ext cx="441361"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Rechte verbindingslijn 189">
            <a:extLst>
              <a:ext uri="{FF2B5EF4-FFF2-40B4-BE49-F238E27FC236}">
                <a16:creationId xmlns:a16="http://schemas.microsoft.com/office/drawing/2014/main" id="{FECD301A-67EA-BC3A-B2AC-31903E87FE30}"/>
              </a:ext>
            </a:extLst>
          </p:cNvPr>
          <p:cNvCxnSpPr>
            <a:cxnSpLocks/>
          </p:cNvCxnSpPr>
          <p:nvPr/>
        </p:nvCxnSpPr>
        <p:spPr>
          <a:xfrm>
            <a:off x="5999989" y="5678318"/>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1" name="Ovaal 190">
            <a:extLst>
              <a:ext uri="{FF2B5EF4-FFF2-40B4-BE49-F238E27FC236}">
                <a16:creationId xmlns:a16="http://schemas.microsoft.com/office/drawing/2014/main" id="{A84BCFB7-6765-2C19-D839-C9F6D941F27B}"/>
              </a:ext>
            </a:extLst>
          </p:cNvPr>
          <p:cNvSpPr/>
          <p:nvPr/>
        </p:nvSpPr>
        <p:spPr>
          <a:xfrm>
            <a:off x="5826363" y="5591230"/>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cxnSp>
        <p:nvCxnSpPr>
          <p:cNvPr id="192" name="Rechte verbindingslijn 191">
            <a:extLst>
              <a:ext uri="{FF2B5EF4-FFF2-40B4-BE49-F238E27FC236}">
                <a16:creationId xmlns:a16="http://schemas.microsoft.com/office/drawing/2014/main" id="{47B3434B-6FDC-1FB4-B954-41CBCC0415BB}"/>
              </a:ext>
            </a:extLst>
          </p:cNvPr>
          <p:cNvCxnSpPr>
            <a:cxnSpLocks/>
          </p:cNvCxnSpPr>
          <p:nvPr/>
        </p:nvCxnSpPr>
        <p:spPr>
          <a:xfrm>
            <a:off x="6961900" y="223512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3" name="Rechte verbindingslijn 192">
            <a:extLst>
              <a:ext uri="{FF2B5EF4-FFF2-40B4-BE49-F238E27FC236}">
                <a16:creationId xmlns:a16="http://schemas.microsoft.com/office/drawing/2014/main" id="{4847499B-5D37-6A46-D35B-EEAD2F063F48}"/>
              </a:ext>
            </a:extLst>
          </p:cNvPr>
          <p:cNvCxnSpPr>
            <a:cxnSpLocks/>
          </p:cNvCxnSpPr>
          <p:nvPr/>
        </p:nvCxnSpPr>
        <p:spPr>
          <a:xfrm>
            <a:off x="7114300" y="2231410"/>
            <a:ext cx="667024" cy="3717"/>
          </a:xfrm>
          <a:prstGeom prst="line">
            <a:avLst/>
          </a:prstGeom>
          <a:ln w="698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4" name="Rechte verbindingslijn 193">
            <a:extLst>
              <a:ext uri="{FF2B5EF4-FFF2-40B4-BE49-F238E27FC236}">
                <a16:creationId xmlns:a16="http://schemas.microsoft.com/office/drawing/2014/main" id="{A21789C5-3B76-5E6E-C16F-C183741C89BD}"/>
              </a:ext>
            </a:extLst>
          </p:cNvPr>
          <p:cNvCxnSpPr>
            <a:cxnSpLocks/>
          </p:cNvCxnSpPr>
          <p:nvPr/>
        </p:nvCxnSpPr>
        <p:spPr>
          <a:xfrm>
            <a:off x="6961900" y="2119897"/>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95" name="Ovaal 194">
            <a:extLst>
              <a:ext uri="{FF2B5EF4-FFF2-40B4-BE49-F238E27FC236}">
                <a16:creationId xmlns:a16="http://schemas.microsoft.com/office/drawing/2014/main" id="{BCBFAF7B-A86F-B8A1-5F0D-2F8CA9C395DE}"/>
              </a:ext>
            </a:extLst>
          </p:cNvPr>
          <p:cNvSpPr/>
          <p:nvPr/>
        </p:nvSpPr>
        <p:spPr>
          <a:xfrm>
            <a:off x="6896760" y="2032809"/>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96" name="Rechte verbindingslijn 195">
            <a:extLst>
              <a:ext uri="{FF2B5EF4-FFF2-40B4-BE49-F238E27FC236}">
                <a16:creationId xmlns:a16="http://schemas.microsoft.com/office/drawing/2014/main" id="{D14D5B82-0449-ED7E-7A58-EA13C0F3F213}"/>
              </a:ext>
            </a:extLst>
          </p:cNvPr>
          <p:cNvCxnSpPr>
            <a:cxnSpLocks/>
          </p:cNvCxnSpPr>
          <p:nvPr/>
        </p:nvCxnSpPr>
        <p:spPr>
          <a:xfrm>
            <a:off x="8495129" y="5713316"/>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7" name="Ovaal 196">
            <a:extLst>
              <a:ext uri="{FF2B5EF4-FFF2-40B4-BE49-F238E27FC236}">
                <a16:creationId xmlns:a16="http://schemas.microsoft.com/office/drawing/2014/main" id="{A2B71256-8CA3-FF33-3B45-B4FE226E0264}"/>
              </a:ext>
            </a:extLst>
          </p:cNvPr>
          <p:cNvSpPr/>
          <p:nvPr/>
        </p:nvSpPr>
        <p:spPr>
          <a:xfrm>
            <a:off x="8383470" y="5606366"/>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chemeClr val="tx1"/>
                </a:solidFill>
              </a:rPr>
              <a:t>2</a:t>
            </a:r>
          </a:p>
        </p:txBody>
      </p:sp>
      <p:sp>
        <p:nvSpPr>
          <p:cNvPr id="9" name="Ring 8">
            <a:extLst>
              <a:ext uri="{FF2B5EF4-FFF2-40B4-BE49-F238E27FC236}">
                <a16:creationId xmlns:a16="http://schemas.microsoft.com/office/drawing/2014/main" id="{ABD136F8-2747-3C3B-DD16-9AF1BF5AD744}"/>
              </a:ext>
            </a:extLst>
          </p:cNvPr>
          <p:cNvSpPr/>
          <p:nvPr/>
        </p:nvSpPr>
        <p:spPr>
          <a:xfrm>
            <a:off x="5585893" y="5728906"/>
            <a:ext cx="692623" cy="836761"/>
          </a:xfrm>
          <a:prstGeom prst="donut">
            <a:avLst>
              <a:gd name="adj" fmla="val 8694"/>
            </a:avLst>
          </a:prstGeom>
          <a:solidFill>
            <a:srgbClr val="FF3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10" name="Rechte verbindingslijn 9">
            <a:extLst>
              <a:ext uri="{FF2B5EF4-FFF2-40B4-BE49-F238E27FC236}">
                <a16:creationId xmlns:a16="http://schemas.microsoft.com/office/drawing/2014/main" id="{5473D424-92B1-BDE4-27D0-9C8A760A212D}"/>
              </a:ext>
            </a:extLst>
          </p:cNvPr>
          <p:cNvCxnSpPr>
            <a:cxnSpLocks/>
          </p:cNvCxnSpPr>
          <p:nvPr/>
        </p:nvCxnSpPr>
        <p:spPr>
          <a:xfrm>
            <a:off x="2387157" y="3224509"/>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Ovaal 10">
            <a:extLst>
              <a:ext uri="{FF2B5EF4-FFF2-40B4-BE49-F238E27FC236}">
                <a16:creationId xmlns:a16="http://schemas.microsoft.com/office/drawing/2014/main" id="{C0835684-5459-D30E-6F09-DBB40962A193}"/>
              </a:ext>
            </a:extLst>
          </p:cNvPr>
          <p:cNvSpPr/>
          <p:nvPr/>
        </p:nvSpPr>
        <p:spPr>
          <a:xfrm>
            <a:off x="2322017" y="313742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2" name="Rechte verbindingslijn 11">
            <a:extLst>
              <a:ext uri="{FF2B5EF4-FFF2-40B4-BE49-F238E27FC236}">
                <a16:creationId xmlns:a16="http://schemas.microsoft.com/office/drawing/2014/main" id="{28A41CA7-4215-BB8D-6A09-9E06F3FDF864}"/>
              </a:ext>
            </a:extLst>
          </p:cNvPr>
          <p:cNvCxnSpPr>
            <a:cxnSpLocks/>
          </p:cNvCxnSpPr>
          <p:nvPr/>
        </p:nvCxnSpPr>
        <p:spPr>
          <a:xfrm>
            <a:off x="2392589" y="343488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7CC2F172-3F9B-A468-C308-5789E6D9258D}"/>
              </a:ext>
            </a:extLst>
          </p:cNvPr>
          <p:cNvCxnSpPr>
            <a:cxnSpLocks/>
          </p:cNvCxnSpPr>
          <p:nvPr/>
        </p:nvCxnSpPr>
        <p:spPr>
          <a:xfrm>
            <a:off x="2392589" y="3576132"/>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B29F3207-4E29-AA2F-A2C9-E9C336807441}"/>
              </a:ext>
            </a:extLst>
          </p:cNvPr>
          <p:cNvSpPr/>
          <p:nvPr/>
        </p:nvSpPr>
        <p:spPr>
          <a:xfrm>
            <a:off x="2328946" y="3395911"/>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cxnSp>
        <p:nvCxnSpPr>
          <p:cNvPr id="15" name="Rechte verbindingslijn 14">
            <a:extLst>
              <a:ext uri="{FF2B5EF4-FFF2-40B4-BE49-F238E27FC236}">
                <a16:creationId xmlns:a16="http://schemas.microsoft.com/office/drawing/2014/main" id="{05C4536C-565A-26F3-9BE4-B062A7F1A6AF}"/>
              </a:ext>
            </a:extLst>
          </p:cNvPr>
          <p:cNvCxnSpPr>
            <a:cxnSpLocks/>
          </p:cNvCxnSpPr>
          <p:nvPr/>
        </p:nvCxnSpPr>
        <p:spPr>
          <a:xfrm>
            <a:off x="4441873" y="3213751"/>
            <a:ext cx="1003610" cy="0"/>
          </a:xfrm>
          <a:prstGeom prst="line">
            <a:avLst/>
          </a:prstGeom>
          <a:ln w="6985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al 16">
            <a:extLst>
              <a:ext uri="{FF2B5EF4-FFF2-40B4-BE49-F238E27FC236}">
                <a16:creationId xmlns:a16="http://schemas.microsoft.com/office/drawing/2014/main" id="{F3F3778F-D99E-BD0D-C4DB-1553848CBDCD}"/>
              </a:ext>
            </a:extLst>
          </p:cNvPr>
          <p:cNvSpPr/>
          <p:nvPr/>
        </p:nvSpPr>
        <p:spPr>
          <a:xfrm>
            <a:off x="4376733" y="312666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2</a:t>
            </a:r>
          </a:p>
        </p:txBody>
      </p:sp>
      <p:cxnSp>
        <p:nvCxnSpPr>
          <p:cNvPr id="18" name="Rechte verbindingslijn 17">
            <a:extLst>
              <a:ext uri="{FF2B5EF4-FFF2-40B4-BE49-F238E27FC236}">
                <a16:creationId xmlns:a16="http://schemas.microsoft.com/office/drawing/2014/main" id="{831FB9F6-F0E4-64D8-1B46-BAAAFF172758}"/>
              </a:ext>
            </a:extLst>
          </p:cNvPr>
          <p:cNvCxnSpPr>
            <a:cxnSpLocks/>
          </p:cNvCxnSpPr>
          <p:nvPr/>
        </p:nvCxnSpPr>
        <p:spPr>
          <a:xfrm>
            <a:off x="4447305" y="3424126"/>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213BDBF-E954-193B-0258-EA9FE764DAEE}"/>
              </a:ext>
            </a:extLst>
          </p:cNvPr>
          <p:cNvCxnSpPr>
            <a:cxnSpLocks/>
          </p:cNvCxnSpPr>
          <p:nvPr/>
        </p:nvCxnSpPr>
        <p:spPr>
          <a:xfrm>
            <a:off x="4447305" y="3565374"/>
            <a:ext cx="1003610" cy="0"/>
          </a:xfrm>
          <a:prstGeom prst="line">
            <a:avLst/>
          </a:prstGeom>
          <a:ln w="6985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307F1A70-4124-D4F0-C23B-1CD5269F7DB6}"/>
              </a:ext>
            </a:extLst>
          </p:cNvPr>
          <p:cNvSpPr/>
          <p:nvPr/>
        </p:nvSpPr>
        <p:spPr>
          <a:xfrm>
            <a:off x="4383662" y="3385153"/>
            <a:ext cx="139198" cy="245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a:solidFill>
                  <a:srgbClr val="FF0000"/>
                </a:solidFill>
              </a:rPr>
              <a:t>3</a:t>
            </a:r>
          </a:p>
        </p:txBody>
      </p:sp>
      <p:sp>
        <p:nvSpPr>
          <p:cNvPr id="29" name="Titel 1">
            <a:extLst>
              <a:ext uri="{FF2B5EF4-FFF2-40B4-BE49-F238E27FC236}">
                <a16:creationId xmlns:a16="http://schemas.microsoft.com/office/drawing/2014/main" id="{58CC51F1-966F-75C5-B765-D7D2D43E8ED7}"/>
              </a:ext>
            </a:extLst>
          </p:cNvPr>
          <p:cNvSpPr>
            <a:spLocks noGrp="1"/>
          </p:cNvSpPr>
          <p:nvPr>
            <p:ph type="title"/>
          </p:nvPr>
        </p:nvSpPr>
        <p:spPr>
          <a:xfrm>
            <a:off x="388624" y="120995"/>
            <a:ext cx="11423272" cy="720000"/>
          </a:xfrm>
        </p:spPr>
        <p:txBody>
          <a:bodyPr/>
          <a:lstStyle/>
          <a:p>
            <a:r>
              <a:rPr lang="nl-NL"/>
              <a:t>Parallel besluiten: de essentie</a:t>
            </a:r>
            <a:endParaRPr lang="nl-NL">
              <a:solidFill>
                <a:srgbClr val="7030A0"/>
              </a:solidFill>
            </a:endParaRPr>
          </a:p>
        </p:txBody>
      </p:sp>
      <p:sp>
        <p:nvSpPr>
          <p:cNvPr id="35" name="Pijl: gebogen 34">
            <a:extLst>
              <a:ext uri="{FF2B5EF4-FFF2-40B4-BE49-F238E27FC236}">
                <a16:creationId xmlns:a16="http://schemas.microsoft.com/office/drawing/2014/main" id="{B86A6213-8CD7-EA19-3019-0E50286912C8}"/>
              </a:ext>
            </a:extLst>
          </p:cNvPr>
          <p:cNvSpPr/>
          <p:nvPr/>
        </p:nvSpPr>
        <p:spPr>
          <a:xfrm>
            <a:off x="5823546" y="2153626"/>
            <a:ext cx="963979" cy="3622900"/>
          </a:xfrm>
          <a:prstGeom prst="bentArrow">
            <a:avLst>
              <a:gd name="adj1" fmla="val 10969"/>
              <a:gd name="adj2" fmla="val 15487"/>
              <a:gd name="adj3" fmla="val 29345"/>
              <a:gd name="adj4" fmla="val 40128"/>
            </a:avLst>
          </a:prstGeom>
          <a:solidFill>
            <a:srgbClr val="FF39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 name="Rechte verbindingslijn met pijl 1">
            <a:extLst>
              <a:ext uri="{FF2B5EF4-FFF2-40B4-BE49-F238E27FC236}">
                <a16:creationId xmlns:a16="http://schemas.microsoft.com/office/drawing/2014/main" id="{05374D77-7803-192D-5D2C-16389F300930}"/>
              </a:ext>
            </a:extLst>
          </p:cNvPr>
          <p:cNvCxnSpPr>
            <a:cxnSpLocks/>
          </p:cNvCxnSpPr>
          <p:nvPr/>
        </p:nvCxnSpPr>
        <p:spPr>
          <a:xfrm flipV="1">
            <a:off x="3456744" y="3325042"/>
            <a:ext cx="902818" cy="36170"/>
          </a:xfrm>
          <a:prstGeom prst="straightConnector1">
            <a:avLst/>
          </a:prstGeom>
          <a:ln w="9525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 name="Ovaal 2">
            <a:extLst>
              <a:ext uri="{FF2B5EF4-FFF2-40B4-BE49-F238E27FC236}">
                <a16:creationId xmlns:a16="http://schemas.microsoft.com/office/drawing/2014/main" id="{C15ECA6B-D82F-8BAE-4FD0-2125EA885C71}"/>
              </a:ext>
            </a:extLst>
          </p:cNvPr>
          <p:cNvSpPr/>
          <p:nvPr/>
        </p:nvSpPr>
        <p:spPr>
          <a:xfrm>
            <a:off x="1734453" y="754777"/>
            <a:ext cx="2304950" cy="4845380"/>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414A80E9-2958-5C47-FD03-F0A3C92D5D0A}"/>
              </a:ext>
            </a:extLst>
          </p:cNvPr>
          <p:cNvSpPr txBox="1"/>
          <p:nvPr/>
        </p:nvSpPr>
        <p:spPr>
          <a:xfrm>
            <a:off x="371038" y="881476"/>
            <a:ext cx="1723549" cy="646331"/>
          </a:xfrm>
          <a:prstGeom prst="rect">
            <a:avLst/>
          </a:prstGeom>
          <a:noFill/>
        </p:spPr>
        <p:txBody>
          <a:bodyPr wrap="none" rtlCol="0">
            <a:spAutoFit/>
          </a:bodyPr>
          <a:lstStyle/>
          <a:p>
            <a:r>
              <a:rPr lang="nl-NL" b="1">
                <a:solidFill>
                  <a:srgbClr val="FF0000"/>
                </a:solidFill>
              </a:rPr>
              <a:t>Overweeg </a:t>
            </a:r>
          </a:p>
          <a:p>
            <a:r>
              <a:rPr lang="nl-NL" b="1">
                <a:solidFill>
                  <a:srgbClr val="FF0000"/>
                </a:solidFill>
              </a:rPr>
              <a:t>samenvoegen</a:t>
            </a:r>
          </a:p>
        </p:txBody>
      </p:sp>
      <p:sp>
        <p:nvSpPr>
          <p:cNvPr id="6" name="Ovaal 5">
            <a:extLst>
              <a:ext uri="{FF2B5EF4-FFF2-40B4-BE49-F238E27FC236}">
                <a16:creationId xmlns:a16="http://schemas.microsoft.com/office/drawing/2014/main" id="{ABA18D67-91C7-641E-B0E7-DDB9B68D9E04}"/>
              </a:ext>
            </a:extLst>
          </p:cNvPr>
          <p:cNvSpPr/>
          <p:nvPr/>
        </p:nvSpPr>
        <p:spPr>
          <a:xfrm rot="5400000">
            <a:off x="5433256" y="1992366"/>
            <a:ext cx="2304950" cy="7055873"/>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Tekstvak 21">
            <a:extLst>
              <a:ext uri="{FF2B5EF4-FFF2-40B4-BE49-F238E27FC236}">
                <a16:creationId xmlns:a16="http://schemas.microsoft.com/office/drawing/2014/main" id="{C05CBD13-8C3E-1DF1-D561-E75F24E12D5C}"/>
              </a:ext>
            </a:extLst>
          </p:cNvPr>
          <p:cNvSpPr txBox="1"/>
          <p:nvPr/>
        </p:nvSpPr>
        <p:spPr>
          <a:xfrm>
            <a:off x="9825138" y="5942479"/>
            <a:ext cx="1633781" cy="646331"/>
          </a:xfrm>
          <a:prstGeom prst="rect">
            <a:avLst/>
          </a:prstGeom>
          <a:noFill/>
        </p:spPr>
        <p:txBody>
          <a:bodyPr wrap="none" rtlCol="0">
            <a:spAutoFit/>
          </a:bodyPr>
          <a:lstStyle/>
          <a:p>
            <a:r>
              <a:rPr lang="nl-NL" b="1">
                <a:solidFill>
                  <a:srgbClr val="FF0000"/>
                </a:solidFill>
              </a:rPr>
              <a:t>Eén voor één</a:t>
            </a:r>
          </a:p>
          <a:p>
            <a:r>
              <a:rPr lang="nl-NL" b="1">
                <a:solidFill>
                  <a:srgbClr val="FF0000"/>
                </a:solidFill>
              </a:rPr>
              <a:t>verwerken</a:t>
            </a:r>
          </a:p>
        </p:txBody>
      </p:sp>
      <p:sp>
        <p:nvSpPr>
          <p:cNvPr id="24" name="Ovaal 23">
            <a:extLst>
              <a:ext uri="{FF2B5EF4-FFF2-40B4-BE49-F238E27FC236}">
                <a16:creationId xmlns:a16="http://schemas.microsoft.com/office/drawing/2014/main" id="{A4981F60-B177-F1A8-72DF-D1BD62F5E0A1}"/>
              </a:ext>
            </a:extLst>
          </p:cNvPr>
          <p:cNvSpPr/>
          <p:nvPr/>
        </p:nvSpPr>
        <p:spPr>
          <a:xfrm rot="5400000">
            <a:off x="5718723" y="1105605"/>
            <a:ext cx="1402737" cy="2069720"/>
          </a:xfrm>
          <a:prstGeom prst="ellipse">
            <a:avLst/>
          </a:prstGeom>
          <a:noFill/>
          <a:ln w="444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a:extLst>
              <a:ext uri="{FF2B5EF4-FFF2-40B4-BE49-F238E27FC236}">
                <a16:creationId xmlns:a16="http://schemas.microsoft.com/office/drawing/2014/main" id="{9574F300-52C6-47CD-296F-56786F36F6A2}"/>
              </a:ext>
            </a:extLst>
          </p:cNvPr>
          <p:cNvSpPr txBox="1"/>
          <p:nvPr/>
        </p:nvSpPr>
        <p:spPr>
          <a:xfrm>
            <a:off x="5724707" y="754065"/>
            <a:ext cx="1377300" cy="646331"/>
          </a:xfrm>
          <a:prstGeom prst="rect">
            <a:avLst/>
          </a:prstGeom>
          <a:noFill/>
        </p:spPr>
        <p:txBody>
          <a:bodyPr wrap="none" rtlCol="0">
            <a:spAutoFit/>
          </a:bodyPr>
          <a:lstStyle/>
          <a:p>
            <a:r>
              <a:rPr lang="nl-NL" b="1">
                <a:solidFill>
                  <a:srgbClr val="FF0000"/>
                </a:solidFill>
              </a:rPr>
              <a:t>Technisch </a:t>
            </a:r>
          </a:p>
          <a:p>
            <a:r>
              <a:rPr lang="nl-NL" b="1">
                <a:solidFill>
                  <a:srgbClr val="FF0000"/>
                </a:solidFill>
              </a:rPr>
              <a:t>aanpassen</a:t>
            </a:r>
          </a:p>
        </p:txBody>
      </p:sp>
    </p:spTree>
    <p:extLst>
      <p:ext uri="{BB962C8B-B14F-4D97-AF65-F5344CB8AC3E}">
        <p14:creationId xmlns:p14="http://schemas.microsoft.com/office/powerpoint/2010/main" val="314942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Anders werken en Keteneffecten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55537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319DF-031B-8805-3073-A311C08EA702}"/>
              </a:ext>
            </a:extLst>
          </p:cNvPr>
          <p:cNvSpPr>
            <a:spLocks noGrp="1"/>
          </p:cNvSpPr>
          <p:nvPr>
            <p:ph type="title"/>
          </p:nvPr>
        </p:nvSpPr>
        <p:spPr>
          <a:xfrm>
            <a:off x="1080000" y="1080000"/>
            <a:ext cx="4591457" cy="720000"/>
          </a:xfrm>
        </p:spPr>
        <p:txBody>
          <a:bodyPr/>
          <a:lstStyle/>
          <a:p>
            <a:r>
              <a:rPr lang="nl-NL"/>
              <a:t>Anders werken</a:t>
            </a:r>
          </a:p>
        </p:txBody>
      </p:sp>
      <p:sp>
        <p:nvSpPr>
          <p:cNvPr id="3" name="Tijdelijke aanduiding voor inhoud 2">
            <a:extLst>
              <a:ext uri="{FF2B5EF4-FFF2-40B4-BE49-F238E27FC236}">
                <a16:creationId xmlns:a16="http://schemas.microsoft.com/office/drawing/2014/main" id="{9174D3D1-A5B5-AC20-7957-EEA003D9D29F}"/>
              </a:ext>
            </a:extLst>
          </p:cNvPr>
          <p:cNvSpPr>
            <a:spLocks noGrp="1"/>
          </p:cNvSpPr>
          <p:nvPr>
            <p:ph idx="1"/>
          </p:nvPr>
        </p:nvSpPr>
        <p:spPr/>
        <p:txBody>
          <a:bodyPr/>
          <a:lstStyle/>
          <a:p>
            <a:r>
              <a:rPr lang="nl-NL" sz="2000"/>
              <a:t>Omgevingsplan is wezenlijk anders dan een bestemmingsplan</a:t>
            </a:r>
          </a:p>
          <a:p>
            <a:endParaRPr lang="nl-NL" sz="2000"/>
          </a:p>
          <a:p>
            <a:r>
              <a:rPr lang="nl-NL" sz="2000"/>
              <a:t>Werken in één </a:t>
            </a:r>
            <a:r>
              <a:rPr lang="nl-NL" sz="2000" err="1"/>
              <a:t>regelset</a:t>
            </a:r>
            <a:endParaRPr lang="nl-NL" sz="2000"/>
          </a:p>
          <a:p>
            <a:endParaRPr lang="nl-NL" sz="2000"/>
          </a:p>
          <a:p>
            <a:r>
              <a:rPr lang="nl-NL" sz="2000"/>
              <a:t>Dus: niet meer ’losse plannen’ maken maar (steeds meer) regels die we al hebben op andere gebieden van toepassing verklaren</a:t>
            </a:r>
          </a:p>
          <a:p>
            <a:endParaRPr lang="nl-NL" sz="2000"/>
          </a:p>
          <a:p>
            <a:r>
              <a:rPr lang="nl-NL" sz="2000"/>
              <a:t>‘Het postzegelplan is straks niet meer’</a:t>
            </a:r>
          </a:p>
        </p:txBody>
      </p:sp>
      <p:sp>
        <p:nvSpPr>
          <p:cNvPr id="4" name="Tijdelijke aanduiding voor inhoud 3">
            <a:extLst>
              <a:ext uri="{FF2B5EF4-FFF2-40B4-BE49-F238E27FC236}">
                <a16:creationId xmlns:a16="http://schemas.microsoft.com/office/drawing/2014/main" id="{89A1B2E9-46BF-A828-63B6-C55546E3E98A}"/>
              </a:ext>
            </a:extLst>
          </p:cNvPr>
          <p:cNvSpPr>
            <a:spLocks noGrp="1"/>
          </p:cNvSpPr>
          <p:nvPr>
            <p:ph idx="10"/>
          </p:nvPr>
        </p:nvSpPr>
        <p:spPr/>
        <p:txBody>
          <a:bodyPr/>
          <a:lstStyle/>
          <a:p>
            <a:r>
              <a:rPr lang="nl-NL" sz="2000" dirty="0"/>
              <a:t>Niet alleen kijken naar de juridische regels</a:t>
            </a:r>
          </a:p>
          <a:p>
            <a:endParaRPr lang="nl-NL" sz="2000" dirty="0"/>
          </a:p>
          <a:p>
            <a:r>
              <a:rPr lang="nl-NL" sz="2000" dirty="0"/>
              <a:t>Ook kijken naar Annotaties. Deze werken door in gehele keten</a:t>
            </a:r>
          </a:p>
          <a:p>
            <a:pPr lvl="1"/>
            <a:r>
              <a:rPr lang="nl-NL" dirty="0"/>
              <a:t>Checken</a:t>
            </a:r>
          </a:p>
          <a:p>
            <a:pPr lvl="1"/>
            <a:r>
              <a:rPr lang="nl-NL" dirty="0"/>
              <a:t>Melden en aanvragen</a:t>
            </a:r>
          </a:p>
          <a:p>
            <a:pPr lvl="1"/>
            <a:r>
              <a:rPr lang="nl-NL" dirty="0"/>
              <a:t>Behandelen </a:t>
            </a:r>
          </a:p>
        </p:txBody>
      </p:sp>
      <p:sp>
        <p:nvSpPr>
          <p:cNvPr id="5" name="Titel 1">
            <a:extLst>
              <a:ext uri="{FF2B5EF4-FFF2-40B4-BE49-F238E27FC236}">
                <a16:creationId xmlns:a16="http://schemas.microsoft.com/office/drawing/2014/main" id="{AC78E4E9-48FD-D8AD-2910-64380D819FAB}"/>
              </a:ext>
            </a:extLst>
          </p:cNvPr>
          <p:cNvSpPr txBox="1">
            <a:spLocks/>
          </p:cNvSpPr>
          <p:nvPr/>
        </p:nvSpPr>
        <p:spPr>
          <a:xfrm>
            <a:off x="6096000" y="1058230"/>
            <a:ext cx="4591457" cy="720000"/>
          </a:xfrm>
        </p:spPr>
        <p:txBody>
          <a:bodyPr>
            <a:noAutofit/>
          </a:bodyPr>
          <a:lst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a:lstStyle>
          <a:p>
            <a:r>
              <a:rPr lang="nl-NL" dirty="0"/>
              <a:t>Keteneffecten</a:t>
            </a:r>
          </a:p>
        </p:txBody>
      </p:sp>
    </p:spTree>
    <p:extLst>
      <p:ext uri="{BB962C8B-B14F-4D97-AF65-F5344CB8AC3E}">
        <p14:creationId xmlns:p14="http://schemas.microsoft.com/office/powerpoint/2010/main" val="9200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De organisatie</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4244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8F58C-08A8-AF22-460E-2946DA7ACB7F}"/>
              </a:ext>
            </a:extLst>
          </p:cNvPr>
          <p:cNvSpPr>
            <a:spLocks noGrp="1"/>
          </p:cNvSpPr>
          <p:nvPr>
            <p:ph type="title"/>
          </p:nvPr>
        </p:nvSpPr>
        <p:spPr/>
        <p:txBody>
          <a:bodyPr/>
          <a:lstStyle/>
          <a:p>
            <a:r>
              <a:rPr lang="nl-NL"/>
              <a:t>Organisatie</a:t>
            </a:r>
          </a:p>
        </p:txBody>
      </p:sp>
      <p:sp>
        <p:nvSpPr>
          <p:cNvPr id="3" name="Tijdelijke aanduiding voor inhoud 2">
            <a:extLst>
              <a:ext uri="{FF2B5EF4-FFF2-40B4-BE49-F238E27FC236}">
                <a16:creationId xmlns:a16="http://schemas.microsoft.com/office/drawing/2014/main" id="{C2F8A906-F9B1-0EB9-61AF-3ECE086B9164}"/>
              </a:ext>
            </a:extLst>
          </p:cNvPr>
          <p:cNvSpPr>
            <a:spLocks noGrp="1"/>
          </p:cNvSpPr>
          <p:nvPr>
            <p:ph idx="1"/>
          </p:nvPr>
        </p:nvSpPr>
        <p:spPr>
          <a:xfrm>
            <a:off x="1079999" y="1800000"/>
            <a:ext cx="10158271" cy="4500000"/>
          </a:xfrm>
        </p:spPr>
        <p:txBody>
          <a:bodyPr/>
          <a:lstStyle/>
          <a:p>
            <a:r>
              <a:rPr lang="nl-NL"/>
              <a:t>Structuur en kaders voor wijzigen omgevingsplan</a:t>
            </a:r>
          </a:p>
          <a:p>
            <a:pPr lvl="1"/>
            <a:r>
              <a:rPr lang="nl-NL"/>
              <a:t>Onmisbaar voor allerlei aspecten bij wijzigen van het omgevingsplan (dus niet alleen parallel wijzigen)</a:t>
            </a:r>
          </a:p>
          <a:p>
            <a:pPr marL="265113" lvl="1" indent="0">
              <a:buNone/>
            </a:pPr>
            <a:endParaRPr lang="nl-NL"/>
          </a:p>
          <a:p>
            <a:r>
              <a:rPr lang="nl-NL"/>
              <a:t>Regiefunctie gedurende wijzigingsproces</a:t>
            </a:r>
          </a:p>
          <a:p>
            <a:pPr lvl="1"/>
            <a:r>
              <a:rPr lang="nl-NL"/>
              <a:t>Afstemmen gedurende traject</a:t>
            </a:r>
          </a:p>
          <a:p>
            <a:pPr marL="265113" lvl="1" indent="0">
              <a:buNone/>
            </a:pPr>
            <a:endParaRPr lang="nl-NL"/>
          </a:p>
          <a:p>
            <a:r>
              <a:rPr lang="nl-NL"/>
              <a:t>Regiefunctie bij verwerken besluiten</a:t>
            </a:r>
          </a:p>
          <a:p>
            <a:endParaRPr lang="nl-NL"/>
          </a:p>
        </p:txBody>
      </p:sp>
    </p:spTree>
    <p:extLst>
      <p:ext uri="{BB962C8B-B14F-4D97-AF65-F5344CB8AC3E}">
        <p14:creationId xmlns:p14="http://schemas.microsoft.com/office/powerpoint/2010/main" val="174322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p:txBody>
          <a:bodyPr/>
          <a:lstStyle/>
          <a:p>
            <a:r>
              <a:rPr lang="nl-NL"/>
              <a:t>Parallel wijzigen en besluiten: wat </a:t>
            </a:r>
            <a:r>
              <a:rPr lang="nl-NL" i="1"/>
              <a:t>bedoelen</a:t>
            </a:r>
            <a:r>
              <a:rPr lang="nl-NL"/>
              <a:t> we?</a:t>
            </a:r>
          </a:p>
        </p:txBody>
      </p:sp>
      <p:sp>
        <p:nvSpPr>
          <p:cNvPr id="3" name="Tijdelijke aanduiding voor inhoud 2">
            <a:extLst>
              <a:ext uri="{FF2B5EF4-FFF2-40B4-BE49-F238E27FC236}">
                <a16:creationId xmlns:a16="http://schemas.microsoft.com/office/drawing/2014/main" id="{FB4F3AB2-F039-8A7E-9FA1-F6F7F947756F}"/>
              </a:ext>
            </a:extLst>
          </p:cNvPr>
          <p:cNvSpPr>
            <a:spLocks noGrp="1"/>
          </p:cNvSpPr>
          <p:nvPr>
            <p:ph idx="1"/>
          </p:nvPr>
        </p:nvSpPr>
        <p:spPr>
          <a:xfrm>
            <a:off x="1080000" y="1800001"/>
            <a:ext cx="4259484" cy="2661596"/>
          </a:xfrm>
        </p:spPr>
        <p:txBody>
          <a:bodyPr>
            <a:noAutofit/>
          </a:bodyPr>
          <a:lstStyle/>
          <a:p>
            <a:r>
              <a:rPr lang="nl-NL"/>
              <a:t>Parallel wijzigen: 	</a:t>
            </a:r>
          </a:p>
          <a:p>
            <a:pPr lvl="1"/>
            <a:r>
              <a:rPr lang="nl-NL"/>
              <a:t>Gelijktijdig uitvoeren van meerdere wijzigingstrajecten op het plan, met elk hun eigen ‘inhoud’ en tempo</a:t>
            </a:r>
          </a:p>
          <a:p>
            <a:pPr marL="530225" lvl="2" indent="0">
              <a:buNone/>
            </a:pPr>
            <a:r>
              <a:rPr lang="nl-NL">
                <a:solidFill>
                  <a:schemeClr val="bg1">
                    <a:lumMod val="65000"/>
                  </a:schemeClr>
                </a:solidFill>
              </a:rPr>
              <a:t>(NB: wijzigingstraject = wijzigingsproject = wijzigingsprocedure)</a:t>
            </a:r>
          </a:p>
          <a:p>
            <a:pPr lvl="1"/>
            <a:endParaRPr lang="nl-NL"/>
          </a:p>
          <a:p>
            <a:endParaRPr lang="nl-NL"/>
          </a:p>
        </p:txBody>
      </p:sp>
      <p:grpSp>
        <p:nvGrpSpPr>
          <p:cNvPr id="29" name="Groep 28">
            <a:extLst>
              <a:ext uri="{FF2B5EF4-FFF2-40B4-BE49-F238E27FC236}">
                <a16:creationId xmlns:a16="http://schemas.microsoft.com/office/drawing/2014/main" id="{6370C898-C936-D69F-7C28-5092F375B43C}"/>
              </a:ext>
            </a:extLst>
          </p:cNvPr>
          <p:cNvGrpSpPr/>
          <p:nvPr/>
        </p:nvGrpSpPr>
        <p:grpSpPr>
          <a:xfrm>
            <a:off x="5484571" y="2363737"/>
            <a:ext cx="5446606" cy="2964701"/>
            <a:chOff x="5484571" y="2363737"/>
            <a:chExt cx="5446606" cy="2964701"/>
          </a:xfrm>
        </p:grpSpPr>
        <p:sp>
          <p:nvSpPr>
            <p:cNvPr id="17" name="Tekstvak 16">
              <a:extLst>
                <a:ext uri="{FF2B5EF4-FFF2-40B4-BE49-F238E27FC236}">
                  <a16:creationId xmlns:a16="http://schemas.microsoft.com/office/drawing/2014/main" id="{70DFA717-9438-14AC-F2F9-22DAC89CBFE3}"/>
                </a:ext>
              </a:extLst>
            </p:cNvPr>
            <p:cNvSpPr txBox="1"/>
            <p:nvPr/>
          </p:nvSpPr>
          <p:spPr>
            <a:xfrm>
              <a:off x="7621282" y="2392029"/>
              <a:ext cx="944489" cy="276999"/>
            </a:xfrm>
            <a:prstGeom prst="rect">
              <a:avLst/>
            </a:prstGeom>
            <a:noFill/>
          </p:spPr>
          <p:txBody>
            <a:bodyPr wrap="none" rtlCol="0">
              <a:spAutoFit/>
            </a:bodyPr>
            <a:lstStyle/>
            <a:p>
              <a:r>
                <a:rPr lang="nl-NL" sz="1200"/>
                <a:t>Raad/B&amp;W</a:t>
              </a:r>
            </a:p>
          </p:txBody>
        </p:sp>
        <p:sp>
          <p:nvSpPr>
            <p:cNvPr id="18" name="Tekstvak 17">
              <a:extLst>
                <a:ext uri="{FF2B5EF4-FFF2-40B4-BE49-F238E27FC236}">
                  <a16:creationId xmlns:a16="http://schemas.microsoft.com/office/drawing/2014/main" id="{3811C900-CE91-E8CD-55A2-08F28E21F5E9}"/>
                </a:ext>
              </a:extLst>
            </p:cNvPr>
            <p:cNvSpPr txBox="1"/>
            <p:nvPr/>
          </p:nvSpPr>
          <p:spPr>
            <a:xfrm>
              <a:off x="8980714" y="2363737"/>
              <a:ext cx="944489" cy="276999"/>
            </a:xfrm>
            <a:prstGeom prst="rect">
              <a:avLst/>
            </a:prstGeom>
            <a:noFill/>
          </p:spPr>
          <p:txBody>
            <a:bodyPr wrap="none" rtlCol="0">
              <a:spAutoFit/>
            </a:bodyPr>
            <a:lstStyle/>
            <a:p>
              <a:r>
                <a:rPr lang="nl-NL" sz="1200"/>
                <a:t>Raad/B&amp;W</a:t>
              </a:r>
            </a:p>
          </p:txBody>
        </p:sp>
        <p:grpSp>
          <p:nvGrpSpPr>
            <p:cNvPr id="5" name="Groep 4">
              <a:extLst>
                <a:ext uri="{FF2B5EF4-FFF2-40B4-BE49-F238E27FC236}">
                  <a16:creationId xmlns:a16="http://schemas.microsoft.com/office/drawing/2014/main" id="{3D586698-C35B-E65E-9F8E-F1CCD9C045A1}"/>
                </a:ext>
              </a:extLst>
            </p:cNvPr>
            <p:cNvGrpSpPr/>
            <p:nvPr/>
          </p:nvGrpSpPr>
          <p:grpSpPr>
            <a:xfrm>
              <a:off x="5484571" y="2699651"/>
              <a:ext cx="5446606" cy="2628787"/>
              <a:chOff x="5484571" y="2699651"/>
              <a:chExt cx="5446606" cy="2628787"/>
            </a:xfrm>
          </p:grpSpPr>
          <p:sp>
            <p:nvSpPr>
              <p:cNvPr id="13" name="Rechteraccolade 12">
                <a:extLst>
                  <a:ext uri="{FF2B5EF4-FFF2-40B4-BE49-F238E27FC236}">
                    <a16:creationId xmlns:a16="http://schemas.microsoft.com/office/drawing/2014/main" id="{B83D57C0-E5BD-4C3E-759D-E6C633BB2AD2}"/>
                  </a:ext>
                </a:extLst>
              </p:cNvPr>
              <p:cNvSpPr/>
              <p:nvPr/>
            </p:nvSpPr>
            <p:spPr>
              <a:xfrm rot="5400000">
                <a:off x="7710909" y="2440801"/>
                <a:ext cx="153809" cy="460648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Tekstvak 13">
                <a:extLst>
                  <a:ext uri="{FF2B5EF4-FFF2-40B4-BE49-F238E27FC236}">
                    <a16:creationId xmlns:a16="http://schemas.microsoft.com/office/drawing/2014/main" id="{5F1AD37D-4ACF-B072-76BC-6EDB7EC863CA}"/>
                  </a:ext>
                </a:extLst>
              </p:cNvPr>
              <p:cNvSpPr txBox="1"/>
              <p:nvPr/>
            </p:nvSpPr>
            <p:spPr>
              <a:xfrm>
                <a:off x="6868330" y="4959106"/>
                <a:ext cx="1838965" cy="369332"/>
              </a:xfrm>
              <a:prstGeom prst="rect">
                <a:avLst/>
              </a:prstGeom>
              <a:noFill/>
            </p:spPr>
            <p:txBody>
              <a:bodyPr wrap="none" rtlCol="0">
                <a:spAutoFit/>
              </a:bodyPr>
              <a:lstStyle/>
              <a:p>
                <a:r>
                  <a:rPr lang="nl-NL"/>
                  <a:t>Parallel wijzigen</a:t>
                </a:r>
              </a:p>
            </p:txBody>
          </p:sp>
          <p:sp>
            <p:nvSpPr>
              <p:cNvPr id="20" name="Punthaak 19">
                <a:extLst>
                  <a:ext uri="{FF2B5EF4-FFF2-40B4-BE49-F238E27FC236}">
                    <a16:creationId xmlns:a16="http://schemas.microsoft.com/office/drawing/2014/main" id="{0FAC85E0-3AE0-FACD-18E6-C5322E1297C0}"/>
                  </a:ext>
                </a:extLst>
              </p:cNvPr>
              <p:cNvSpPr/>
              <p:nvPr/>
            </p:nvSpPr>
            <p:spPr>
              <a:xfrm>
                <a:off x="5484571" y="2841165"/>
                <a:ext cx="5446606" cy="238628"/>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Punthaak 20">
                <a:extLst>
                  <a:ext uri="{FF2B5EF4-FFF2-40B4-BE49-F238E27FC236}">
                    <a16:creationId xmlns:a16="http://schemas.microsoft.com/office/drawing/2014/main" id="{8AFA170A-E2E1-8B2D-5CED-1A21D7D6C695}"/>
                  </a:ext>
                </a:extLst>
              </p:cNvPr>
              <p:cNvSpPr/>
              <p:nvPr/>
            </p:nvSpPr>
            <p:spPr>
              <a:xfrm>
                <a:off x="5506296" y="3230774"/>
                <a:ext cx="3996933" cy="238628"/>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2" name="Punthaak 21">
                <a:extLst>
                  <a:ext uri="{FF2B5EF4-FFF2-40B4-BE49-F238E27FC236}">
                    <a16:creationId xmlns:a16="http://schemas.microsoft.com/office/drawing/2014/main" id="{D8D548B3-DC67-D30D-E690-62DC1389E929}"/>
                  </a:ext>
                </a:extLst>
              </p:cNvPr>
              <p:cNvSpPr/>
              <p:nvPr/>
            </p:nvSpPr>
            <p:spPr>
              <a:xfrm>
                <a:off x="6133162" y="3623525"/>
                <a:ext cx="4798015" cy="216299"/>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3" name="Punthaak 22">
                <a:extLst>
                  <a:ext uri="{FF2B5EF4-FFF2-40B4-BE49-F238E27FC236}">
                    <a16:creationId xmlns:a16="http://schemas.microsoft.com/office/drawing/2014/main" id="{73D02A24-B018-354E-96D9-B379224AD1FA}"/>
                  </a:ext>
                </a:extLst>
              </p:cNvPr>
              <p:cNvSpPr/>
              <p:nvPr/>
            </p:nvSpPr>
            <p:spPr>
              <a:xfrm>
                <a:off x="6774482" y="3960979"/>
                <a:ext cx="1324489" cy="216299"/>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Punthaak 23">
                <a:extLst>
                  <a:ext uri="{FF2B5EF4-FFF2-40B4-BE49-F238E27FC236}">
                    <a16:creationId xmlns:a16="http://schemas.microsoft.com/office/drawing/2014/main" id="{A3D75FFC-0526-2056-F780-72B0A86E5274}"/>
                  </a:ext>
                </a:extLst>
              </p:cNvPr>
              <p:cNvSpPr/>
              <p:nvPr/>
            </p:nvSpPr>
            <p:spPr>
              <a:xfrm>
                <a:off x="8547648" y="4245297"/>
                <a:ext cx="2383529" cy="216299"/>
              </a:xfrm>
              <a:prstGeom prst="chevr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9" name="Rechthoek 8">
                <a:extLst>
                  <a:ext uri="{FF2B5EF4-FFF2-40B4-BE49-F238E27FC236}">
                    <a16:creationId xmlns:a16="http://schemas.microsoft.com/office/drawing/2014/main" id="{C1073C6D-A226-703D-E2B9-A485E47BDE6E}"/>
                  </a:ext>
                </a:extLst>
              </p:cNvPr>
              <p:cNvSpPr/>
              <p:nvPr/>
            </p:nvSpPr>
            <p:spPr>
              <a:xfrm>
                <a:off x="8011885" y="2699651"/>
                <a:ext cx="272144" cy="18941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B66B72-32E1-F1EA-2260-A1286652D6F8}"/>
                  </a:ext>
                </a:extLst>
              </p:cNvPr>
              <p:cNvSpPr/>
              <p:nvPr/>
            </p:nvSpPr>
            <p:spPr>
              <a:xfrm>
                <a:off x="9394371" y="2699651"/>
                <a:ext cx="272144" cy="18941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5-puntige ster 3">
                <a:extLst>
                  <a:ext uri="{FF2B5EF4-FFF2-40B4-BE49-F238E27FC236}">
                    <a16:creationId xmlns:a16="http://schemas.microsoft.com/office/drawing/2014/main" id="{3B78AA12-C1AC-4A0D-89C2-2724CFBFB84D}"/>
                  </a:ext>
                </a:extLst>
              </p:cNvPr>
              <p:cNvSpPr/>
              <p:nvPr/>
            </p:nvSpPr>
            <p:spPr>
              <a:xfrm>
                <a:off x="8042774" y="3887605"/>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5-puntige ster 25">
                <a:extLst>
                  <a:ext uri="{FF2B5EF4-FFF2-40B4-BE49-F238E27FC236}">
                    <a16:creationId xmlns:a16="http://schemas.microsoft.com/office/drawing/2014/main" id="{F9D381A7-7F1C-4C5F-94B1-FAEA17D0E8C3}"/>
                  </a:ext>
                </a:extLst>
              </p:cNvPr>
              <p:cNvSpPr/>
              <p:nvPr/>
            </p:nvSpPr>
            <p:spPr>
              <a:xfrm>
                <a:off x="9452958" y="3176763"/>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30" name="Groep 29">
            <a:extLst>
              <a:ext uri="{FF2B5EF4-FFF2-40B4-BE49-F238E27FC236}">
                <a16:creationId xmlns:a16="http://schemas.microsoft.com/office/drawing/2014/main" id="{167E57AD-9CC4-E820-A77D-A3B534E878C1}"/>
              </a:ext>
            </a:extLst>
          </p:cNvPr>
          <p:cNvGrpSpPr/>
          <p:nvPr/>
        </p:nvGrpSpPr>
        <p:grpSpPr>
          <a:xfrm>
            <a:off x="10440159" y="2359857"/>
            <a:ext cx="1107996" cy="3153586"/>
            <a:chOff x="10440159" y="2359857"/>
            <a:chExt cx="1107996" cy="3153586"/>
          </a:xfrm>
        </p:grpSpPr>
        <p:sp>
          <p:nvSpPr>
            <p:cNvPr id="19" name="Tekstvak 18">
              <a:extLst>
                <a:ext uri="{FF2B5EF4-FFF2-40B4-BE49-F238E27FC236}">
                  <a16:creationId xmlns:a16="http://schemas.microsoft.com/office/drawing/2014/main" id="{4DD63EF7-100B-A943-E8E0-C2DE2105FD46}"/>
                </a:ext>
              </a:extLst>
            </p:cNvPr>
            <p:cNvSpPr txBox="1"/>
            <p:nvPr/>
          </p:nvSpPr>
          <p:spPr>
            <a:xfrm>
              <a:off x="10440159" y="2359857"/>
              <a:ext cx="944489" cy="276999"/>
            </a:xfrm>
            <a:prstGeom prst="rect">
              <a:avLst/>
            </a:prstGeom>
            <a:noFill/>
          </p:spPr>
          <p:txBody>
            <a:bodyPr wrap="none" rtlCol="0">
              <a:spAutoFit/>
            </a:bodyPr>
            <a:lstStyle/>
            <a:p>
              <a:r>
                <a:rPr lang="nl-NL" sz="1200"/>
                <a:t>Raad/B&amp;W</a:t>
              </a:r>
            </a:p>
          </p:txBody>
        </p:sp>
        <p:grpSp>
          <p:nvGrpSpPr>
            <p:cNvPr id="6" name="Groep 5">
              <a:extLst>
                <a:ext uri="{FF2B5EF4-FFF2-40B4-BE49-F238E27FC236}">
                  <a16:creationId xmlns:a16="http://schemas.microsoft.com/office/drawing/2014/main" id="{14AB9E66-D63B-6028-15DC-5187C8A04FAF}"/>
                </a:ext>
              </a:extLst>
            </p:cNvPr>
            <p:cNvGrpSpPr/>
            <p:nvPr/>
          </p:nvGrpSpPr>
          <p:grpSpPr>
            <a:xfrm>
              <a:off x="10440159" y="2699651"/>
              <a:ext cx="1107996" cy="2813792"/>
              <a:chOff x="10440159" y="2699651"/>
              <a:chExt cx="1107996" cy="2813792"/>
            </a:xfrm>
          </p:grpSpPr>
          <p:sp>
            <p:nvSpPr>
              <p:cNvPr id="15" name="Rechteraccolade 14">
                <a:extLst>
                  <a:ext uri="{FF2B5EF4-FFF2-40B4-BE49-F238E27FC236}">
                    <a16:creationId xmlns:a16="http://schemas.microsoft.com/office/drawing/2014/main" id="{B5AD11F9-19EE-DC30-433F-856F430754B9}"/>
                  </a:ext>
                </a:extLst>
              </p:cNvPr>
              <p:cNvSpPr/>
              <p:nvPr/>
            </p:nvSpPr>
            <p:spPr>
              <a:xfrm rot="5400000">
                <a:off x="10768614" y="4388157"/>
                <a:ext cx="145293" cy="72028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Tekstvak 15">
                <a:extLst>
                  <a:ext uri="{FF2B5EF4-FFF2-40B4-BE49-F238E27FC236}">
                    <a16:creationId xmlns:a16="http://schemas.microsoft.com/office/drawing/2014/main" id="{96BA2BDC-1720-435B-2AAF-2559A6986261}"/>
                  </a:ext>
                </a:extLst>
              </p:cNvPr>
              <p:cNvSpPr txBox="1"/>
              <p:nvPr/>
            </p:nvSpPr>
            <p:spPr>
              <a:xfrm>
                <a:off x="10440159" y="4867112"/>
                <a:ext cx="1107996" cy="646331"/>
              </a:xfrm>
              <a:prstGeom prst="rect">
                <a:avLst/>
              </a:prstGeom>
              <a:noFill/>
            </p:spPr>
            <p:txBody>
              <a:bodyPr wrap="none" rtlCol="0">
                <a:spAutoFit/>
              </a:bodyPr>
              <a:lstStyle/>
              <a:p>
                <a:r>
                  <a:rPr lang="nl-NL"/>
                  <a:t>Parallel </a:t>
                </a:r>
              </a:p>
              <a:p>
                <a:r>
                  <a:rPr lang="nl-NL"/>
                  <a:t>besluiten</a:t>
                </a:r>
              </a:p>
            </p:txBody>
          </p:sp>
          <p:sp>
            <p:nvSpPr>
              <p:cNvPr id="11" name="Rechthoek 10">
                <a:extLst>
                  <a:ext uri="{FF2B5EF4-FFF2-40B4-BE49-F238E27FC236}">
                    <a16:creationId xmlns:a16="http://schemas.microsoft.com/office/drawing/2014/main" id="{A6D6FCDA-C93F-5751-4BF2-C57E91EC7013}"/>
                  </a:ext>
                </a:extLst>
              </p:cNvPr>
              <p:cNvSpPr/>
              <p:nvPr/>
            </p:nvSpPr>
            <p:spPr>
              <a:xfrm>
                <a:off x="10825845" y="2699651"/>
                <a:ext cx="272144" cy="189411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5-puntige ster 7">
                <a:extLst>
                  <a:ext uri="{FF2B5EF4-FFF2-40B4-BE49-F238E27FC236}">
                    <a16:creationId xmlns:a16="http://schemas.microsoft.com/office/drawing/2014/main" id="{071E99AA-E5E8-A649-E35C-231C3B8F3E5D}"/>
                  </a:ext>
                </a:extLst>
              </p:cNvPr>
              <p:cNvSpPr/>
              <p:nvPr/>
            </p:nvSpPr>
            <p:spPr>
              <a:xfrm>
                <a:off x="10919952" y="3541459"/>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5-puntige ster 11">
                <a:extLst>
                  <a:ext uri="{FF2B5EF4-FFF2-40B4-BE49-F238E27FC236}">
                    <a16:creationId xmlns:a16="http://schemas.microsoft.com/office/drawing/2014/main" id="{2796EE83-FC7F-BEC3-1E41-13FE3355BE12}"/>
                  </a:ext>
                </a:extLst>
              </p:cNvPr>
              <p:cNvSpPr/>
              <p:nvPr/>
            </p:nvSpPr>
            <p:spPr>
              <a:xfrm>
                <a:off x="10902080" y="2783615"/>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5-puntige ster 30">
                <a:extLst>
                  <a:ext uri="{FF2B5EF4-FFF2-40B4-BE49-F238E27FC236}">
                    <a16:creationId xmlns:a16="http://schemas.microsoft.com/office/drawing/2014/main" id="{B0188AA7-F70E-D0B5-878C-FA1E237ED6F8}"/>
                  </a:ext>
                </a:extLst>
              </p:cNvPr>
              <p:cNvSpPr/>
              <p:nvPr/>
            </p:nvSpPr>
            <p:spPr>
              <a:xfrm>
                <a:off x="10919952" y="4170296"/>
                <a:ext cx="274320" cy="274320"/>
              </a:xfrm>
              <a:prstGeom prst="star5">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27" name="Tijdelijke aanduiding voor inhoud 2">
            <a:extLst>
              <a:ext uri="{FF2B5EF4-FFF2-40B4-BE49-F238E27FC236}">
                <a16:creationId xmlns:a16="http://schemas.microsoft.com/office/drawing/2014/main" id="{05203287-85C4-5A9E-5F58-F9C650D00FA5}"/>
              </a:ext>
            </a:extLst>
          </p:cNvPr>
          <p:cNvSpPr txBox="1">
            <a:spLocks/>
          </p:cNvSpPr>
          <p:nvPr/>
        </p:nvSpPr>
        <p:spPr>
          <a:xfrm>
            <a:off x="1003958" y="4170296"/>
            <a:ext cx="4259484" cy="2158830"/>
          </a:xfrm>
        </p:spPr>
        <p:txBody>
          <a:bodyPr>
            <a:noAutofit/>
          </a:bodyPr>
          <a:lstStyle>
            <a:lvl1pPr marL="265113" indent="-265113" algn="l" rtl="0" fontAlgn="base">
              <a:lnSpc>
                <a:spcPct val="90000"/>
              </a:lnSpc>
              <a:spcBef>
                <a:spcPct val="20000"/>
              </a:spcBef>
              <a:spcAft>
                <a:spcPct val="0"/>
              </a:spcAft>
              <a:buClr>
                <a:srgbClr val="00A9F3"/>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rgbClr val="00A9F3"/>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rgbClr val="00A9F3"/>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rgbClr val="00A9F3"/>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rgbClr val="00A9F3"/>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5113" lvl="1" indent="0">
              <a:buNone/>
            </a:pPr>
            <a:endParaRPr lang="nl-NL" dirty="0"/>
          </a:p>
          <a:p>
            <a:r>
              <a:rPr lang="nl-NL" dirty="0"/>
              <a:t>Parallel besluiten:</a:t>
            </a:r>
          </a:p>
          <a:p>
            <a:pPr lvl="1"/>
            <a:r>
              <a:rPr lang="nl-NL" dirty="0"/>
              <a:t>Besluitvorming over meerdere afzonderlijke planwijzigingen op zelfde of navolgende dag </a:t>
            </a:r>
            <a:br>
              <a:rPr lang="nl-NL" dirty="0"/>
            </a:br>
            <a:r>
              <a:rPr lang="nl-NL" sz="1800" dirty="0">
                <a:solidFill>
                  <a:schemeClr val="bg1">
                    <a:lumMod val="50000"/>
                  </a:schemeClr>
                </a:solidFill>
              </a:rPr>
              <a:t>(in raads- en/of B&amp;W-vergadering)</a:t>
            </a:r>
          </a:p>
          <a:p>
            <a:endParaRPr lang="nl-NL" dirty="0"/>
          </a:p>
        </p:txBody>
      </p:sp>
    </p:spTree>
    <p:extLst>
      <p:ext uri="{BB962C8B-B14F-4D97-AF65-F5344CB8AC3E}">
        <p14:creationId xmlns:p14="http://schemas.microsoft.com/office/powerpoint/2010/main" val="240934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03553" y="2188693"/>
            <a:ext cx="6486660" cy="1440000"/>
          </a:xfrm>
        </p:spPr>
        <p:txBody>
          <a:bodyPr/>
          <a:lstStyle/>
          <a:p>
            <a:r>
              <a:rPr lang="nl-NL" sz="3600" dirty="0"/>
              <a:t>Hoe kunt u zich voorbereiden</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Tree>
    <p:extLst>
      <p:ext uri="{BB962C8B-B14F-4D97-AF65-F5344CB8AC3E}">
        <p14:creationId xmlns:p14="http://schemas.microsoft.com/office/powerpoint/2010/main" val="4196638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8E0EE-4FF1-D6D8-9A8E-7F74280C92E9}"/>
              </a:ext>
            </a:extLst>
          </p:cNvPr>
          <p:cNvSpPr>
            <a:spLocks noGrp="1"/>
          </p:cNvSpPr>
          <p:nvPr>
            <p:ph type="title"/>
          </p:nvPr>
        </p:nvSpPr>
        <p:spPr/>
        <p:txBody>
          <a:bodyPr/>
          <a:lstStyle/>
          <a:p>
            <a:r>
              <a:rPr lang="nl-NL"/>
              <a:t>Nu te oefenen</a:t>
            </a:r>
          </a:p>
        </p:txBody>
      </p:sp>
      <p:sp>
        <p:nvSpPr>
          <p:cNvPr id="3" name="Tijdelijke aanduiding voor inhoud 2">
            <a:extLst>
              <a:ext uri="{FF2B5EF4-FFF2-40B4-BE49-F238E27FC236}">
                <a16:creationId xmlns:a16="http://schemas.microsoft.com/office/drawing/2014/main" id="{0404775D-325F-652A-9C27-F5D82924A9E5}"/>
              </a:ext>
            </a:extLst>
          </p:cNvPr>
          <p:cNvSpPr>
            <a:spLocks noGrp="1"/>
          </p:cNvSpPr>
          <p:nvPr>
            <p:ph idx="1"/>
          </p:nvPr>
        </p:nvSpPr>
        <p:spPr>
          <a:xfrm>
            <a:off x="1079999" y="1800000"/>
            <a:ext cx="10186311" cy="4500000"/>
          </a:xfrm>
        </p:spPr>
        <p:txBody>
          <a:bodyPr/>
          <a:lstStyle/>
          <a:p>
            <a:r>
              <a:rPr lang="nl-NL" sz="2000" dirty="0"/>
              <a:t>Oefenen omgevingsplan</a:t>
            </a:r>
          </a:p>
          <a:p>
            <a:pPr lvl="1"/>
            <a:r>
              <a:rPr lang="nl-NL" dirty="0"/>
              <a:t>Structuur</a:t>
            </a:r>
          </a:p>
          <a:p>
            <a:pPr lvl="1"/>
            <a:r>
              <a:rPr lang="nl-NL" dirty="0"/>
              <a:t>Annoteren</a:t>
            </a:r>
          </a:p>
          <a:p>
            <a:pPr lvl="1"/>
            <a:r>
              <a:rPr lang="nl-NL" dirty="0"/>
              <a:t>Wijzigen</a:t>
            </a:r>
          </a:p>
          <a:p>
            <a:pPr lvl="1"/>
            <a:endParaRPr lang="nl-NL" dirty="0"/>
          </a:p>
          <a:p>
            <a:r>
              <a:rPr lang="nl-NL" sz="2000" dirty="0"/>
              <a:t>Bekijk je plan </a:t>
            </a:r>
            <a:r>
              <a:rPr lang="nl-NL" sz="2000" dirty="0">
                <a:hlinkClick r:id="rId3"/>
              </a:rPr>
              <a:t>DSO-viewer</a:t>
            </a:r>
            <a:r>
              <a:rPr lang="nl-NL" sz="2000" dirty="0"/>
              <a:t> én </a:t>
            </a:r>
            <a:r>
              <a:rPr lang="nl-NL" sz="2000" dirty="0">
                <a:hlinkClick r:id="rId4"/>
              </a:rPr>
              <a:t>officielebekendmakingen.nl </a:t>
            </a:r>
            <a:r>
              <a:rPr lang="nl-NL" sz="2000" dirty="0"/>
              <a:t>(aanmelden voor ‘</a:t>
            </a:r>
            <a:r>
              <a:rPr lang="nl-NL" sz="2000" dirty="0" err="1"/>
              <a:t>whitelist</a:t>
            </a:r>
            <a:r>
              <a:rPr lang="nl-NL" sz="2000" dirty="0"/>
              <a:t>’ op </a:t>
            </a:r>
            <a:r>
              <a:rPr lang="nl-NL" sz="2000" dirty="0">
                <a:hlinkClick r:id="rId5"/>
              </a:rPr>
              <a:t>lvbb.dso@koop.overheid.nl</a:t>
            </a:r>
            <a:r>
              <a:rPr lang="nl-NL" sz="2000" dirty="0"/>
              <a:t> )</a:t>
            </a:r>
          </a:p>
          <a:p>
            <a:endParaRPr lang="nl-NL" sz="2000" dirty="0"/>
          </a:p>
          <a:p>
            <a:r>
              <a:rPr lang="nl-NL" sz="2000" dirty="0"/>
              <a:t>Doordenken / droogzwemmen met parallel wijzigen (</a:t>
            </a:r>
            <a:r>
              <a:rPr lang="nl-NL" sz="2000" dirty="0" err="1"/>
              <a:t>incl</a:t>
            </a:r>
            <a:r>
              <a:rPr lang="nl-NL" sz="2000" dirty="0"/>
              <a:t> ‘anders werken’ en keteneffecten)</a:t>
            </a:r>
          </a:p>
          <a:p>
            <a:endParaRPr lang="nl-NL" sz="2000" dirty="0"/>
          </a:p>
          <a:p>
            <a:r>
              <a:rPr lang="nl-NL" sz="2000" dirty="0"/>
              <a:t>Werken aan ‘handboek’ of kaders voor diegenen die wijziging gaan opstellen (binnen gemeente, buiten gemeente) </a:t>
            </a:r>
          </a:p>
        </p:txBody>
      </p:sp>
    </p:spTree>
    <p:extLst>
      <p:ext uri="{BB962C8B-B14F-4D97-AF65-F5344CB8AC3E}">
        <p14:creationId xmlns:p14="http://schemas.microsoft.com/office/powerpoint/2010/main" val="2989877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dirty="0"/>
              <a:t>Uitwisselen met Adviesbureaus</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05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077A5-4E1D-FD99-A4F0-DD3C4AF10E95}"/>
              </a:ext>
            </a:extLst>
          </p:cNvPr>
          <p:cNvSpPr>
            <a:spLocks noGrp="1"/>
          </p:cNvSpPr>
          <p:nvPr>
            <p:ph type="title"/>
          </p:nvPr>
        </p:nvSpPr>
        <p:spPr/>
        <p:txBody>
          <a:bodyPr lIns="91440" tIns="45720" rIns="91440" bIns="45720" anchor="t">
            <a:noAutofit/>
          </a:bodyPr>
          <a:lstStyle/>
          <a:p>
            <a:r>
              <a:rPr lang="nl-NL" dirty="0">
                <a:ea typeface="ＭＳ Ｐゴシック"/>
              </a:rPr>
              <a:t>Samenwerken met </a:t>
            </a:r>
            <a:r>
              <a:rPr lang="nl-NL">
                <a:ea typeface="ＭＳ Ｐゴシック"/>
              </a:rPr>
              <a:t>adviesbureaus</a:t>
            </a:r>
            <a:r>
              <a:rPr lang="nl-NL" dirty="0">
                <a:ea typeface="ＭＳ Ｐゴシック"/>
              </a:rPr>
              <a:t> verandert</a:t>
            </a:r>
          </a:p>
        </p:txBody>
      </p:sp>
      <p:sp>
        <p:nvSpPr>
          <p:cNvPr id="3" name="Tijdelijke aanduiding voor inhoud 2">
            <a:extLst>
              <a:ext uri="{FF2B5EF4-FFF2-40B4-BE49-F238E27FC236}">
                <a16:creationId xmlns:a16="http://schemas.microsoft.com/office/drawing/2014/main" id="{3FFDFC9E-60BD-193D-492F-858B6959630B}"/>
              </a:ext>
            </a:extLst>
          </p:cNvPr>
          <p:cNvSpPr>
            <a:spLocks noGrp="1"/>
          </p:cNvSpPr>
          <p:nvPr>
            <p:ph idx="1"/>
          </p:nvPr>
        </p:nvSpPr>
        <p:spPr>
          <a:xfrm>
            <a:off x="1080000" y="1800000"/>
            <a:ext cx="10032000" cy="4500000"/>
          </a:xfrm>
        </p:spPr>
        <p:txBody>
          <a:bodyPr lIns="91440" tIns="45720" rIns="91440" bIns="45720" anchor="t">
            <a:noAutofit/>
          </a:bodyPr>
          <a:lstStyle/>
          <a:p>
            <a:pPr marL="264795" indent="-264795"/>
            <a:r>
              <a:rPr lang="nl-NL" sz="1800" dirty="0">
                <a:ea typeface="ＭＳ Ｐゴシック"/>
                <a:cs typeface="Arial"/>
              </a:rPr>
              <a:t>Eén omgevingsplan!</a:t>
            </a:r>
            <a:endParaRPr lang="nl-NL" sz="1800" dirty="0">
              <a:cs typeface="Arial"/>
            </a:endParaRPr>
          </a:p>
          <a:p>
            <a:pPr marL="264795" indent="-264795"/>
            <a:endParaRPr lang="nl-NL" sz="1800" dirty="0">
              <a:ea typeface="ＭＳ Ｐゴシック"/>
            </a:endParaRPr>
          </a:p>
          <a:p>
            <a:pPr marL="264795" indent="-264795"/>
            <a:r>
              <a:rPr lang="nl-NL" sz="1800" dirty="0">
                <a:ea typeface="ＭＳ Ｐゴシック"/>
              </a:rPr>
              <a:t>Betekent anders samenwerken</a:t>
            </a:r>
            <a:endParaRPr lang="nl-NL" sz="1800" dirty="0">
              <a:ea typeface="ＭＳ Ｐゴシック"/>
              <a:cs typeface="Arial"/>
            </a:endParaRPr>
          </a:p>
          <a:p>
            <a:pPr marL="537845" lvl="1"/>
            <a:r>
              <a:rPr lang="nl-NL" sz="1800" dirty="0"/>
              <a:t>Niet meer ‘losse plannetjes’ aanleveren (die oude vervangen of er overheen gelegd worden)</a:t>
            </a:r>
            <a:endParaRPr lang="nl-NL" sz="1800" dirty="0">
              <a:cs typeface="Arial"/>
            </a:endParaRPr>
          </a:p>
          <a:p>
            <a:pPr marL="537845" lvl="1"/>
            <a:r>
              <a:rPr lang="nl-NL" sz="1800" dirty="0"/>
              <a:t>Gemeenten maken structuurkeuzen in omgevingsplan waar adviesbureaus rekening mee moeten houden</a:t>
            </a:r>
            <a:endParaRPr lang="nl-NL" sz="1800" dirty="0">
              <a:cs typeface="Arial"/>
            </a:endParaRPr>
          </a:p>
          <a:p>
            <a:pPr marL="537845" lvl="1"/>
            <a:r>
              <a:rPr lang="nl-NL" sz="1800" dirty="0">
                <a:ea typeface="ＭＳ Ｐゴシック"/>
                <a:cs typeface="Arial"/>
              </a:rPr>
              <a:t>Veel directere relatie van het plan naar de dienstverlening </a:t>
            </a:r>
            <a:endParaRPr lang="nl-NL" sz="1800" dirty="0">
              <a:cs typeface="Arial"/>
            </a:endParaRPr>
          </a:p>
          <a:p>
            <a:pPr marL="537845" lvl="1"/>
            <a:endParaRPr lang="nl-NL" sz="1800" dirty="0">
              <a:cs typeface="Arial"/>
            </a:endParaRPr>
          </a:p>
          <a:p>
            <a:pPr marL="264795" indent="-264795"/>
            <a:r>
              <a:rPr lang="nl-NL" sz="1800" dirty="0"/>
              <a:t>Vraagt:</a:t>
            </a:r>
            <a:endParaRPr lang="nl-NL" sz="1800" dirty="0">
              <a:cs typeface="Arial"/>
            </a:endParaRPr>
          </a:p>
          <a:p>
            <a:pPr marL="537845" lvl="1"/>
            <a:r>
              <a:rPr lang="nl-NL" sz="1800" dirty="0">
                <a:ea typeface="ＭＳ Ｐゴシック"/>
              </a:rPr>
              <a:t>Regie op planvorming binnen gemeente</a:t>
            </a:r>
            <a:endParaRPr lang="nl-NL" sz="1800" dirty="0">
              <a:cs typeface="Arial"/>
            </a:endParaRPr>
          </a:p>
          <a:p>
            <a:pPr marL="537845" lvl="1"/>
            <a:r>
              <a:rPr lang="nl-NL" sz="1800" dirty="0">
                <a:ea typeface="ＭＳ Ｐゴシック"/>
              </a:rPr>
              <a:t>Richtlijnen voor adviesbureaus</a:t>
            </a:r>
            <a:endParaRPr lang="nl-NL" sz="1800" dirty="0">
              <a:cs typeface="Arial"/>
            </a:endParaRPr>
          </a:p>
          <a:p>
            <a:pPr marL="537845" lvl="1"/>
            <a:r>
              <a:rPr lang="nl-NL" sz="1800" dirty="0"/>
              <a:t>Werkwijze voor uitwisseling concepten</a:t>
            </a:r>
            <a:endParaRPr lang="nl-NL" sz="1800" dirty="0">
              <a:cs typeface="Arial"/>
            </a:endParaRPr>
          </a:p>
          <a:p>
            <a:pPr marL="537845" lvl="1"/>
            <a:r>
              <a:rPr lang="nl-NL" sz="1800" dirty="0"/>
              <a:t>Functionaliteit in DSO-LV en plansoftware</a:t>
            </a:r>
            <a:endParaRPr lang="nl-NL" sz="1800" dirty="0">
              <a:cs typeface="Arial"/>
            </a:endParaRPr>
          </a:p>
          <a:p>
            <a:pPr marL="0" indent="0">
              <a:buNone/>
            </a:pPr>
            <a:endParaRPr lang="nl-NL" sz="1800" dirty="0"/>
          </a:p>
        </p:txBody>
      </p:sp>
    </p:spTree>
    <p:extLst>
      <p:ext uri="{BB962C8B-B14F-4D97-AF65-F5344CB8AC3E}">
        <p14:creationId xmlns:p14="http://schemas.microsoft.com/office/powerpoint/2010/main" val="3482104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9FD5F-BDD3-E6F7-5814-9FD50E8D33BB}"/>
              </a:ext>
            </a:extLst>
          </p:cNvPr>
          <p:cNvSpPr>
            <a:spLocks noGrp="1"/>
          </p:cNvSpPr>
          <p:nvPr>
            <p:ph type="title"/>
          </p:nvPr>
        </p:nvSpPr>
        <p:spPr/>
        <p:txBody>
          <a:bodyPr lIns="91440" tIns="45720" rIns="91440" bIns="45720" anchor="t">
            <a:noAutofit/>
          </a:bodyPr>
          <a:lstStyle/>
          <a:p>
            <a:r>
              <a:rPr lang="nl-NL" dirty="0">
                <a:ea typeface="ＭＳ Ｐゴシック"/>
              </a:rPr>
              <a:t>Drie modellen voor het delen van concepten</a:t>
            </a:r>
            <a:endParaRPr lang="nl-NL" dirty="0"/>
          </a:p>
        </p:txBody>
      </p:sp>
      <p:sp>
        <p:nvSpPr>
          <p:cNvPr id="3" name="Tijdelijke aanduiding voor inhoud 2">
            <a:extLst>
              <a:ext uri="{FF2B5EF4-FFF2-40B4-BE49-F238E27FC236}">
                <a16:creationId xmlns:a16="http://schemas.microsoft.com/office/drawing/2014/main" id="{74644C01-5FFE-920F-02D1-B1D24E7B3650}"/>
              </a:ext>
            </a:extLst>
          </p:cNvPr>
          <p:cNvSpPr txBox="1">
            <a:spLocks/>
          </p:cNvSpPr>
          <p:nvPr/>
        </p:nvSpPr>
        <p:spPr>
          <a:xfrm>
            <a:off x="1080000" y="1800000"/>
            <a:ext cx="10032000" cy="4500000"/>
          </a:xfrm>
        </p:spPr>
        <p:txBody>
          <a:bodyPr lIns="91440" tIns="45720" rIns="91440" bIns="45720" anchor="t"/>
          <a:lst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nl-NL" sz="1800" i="1" dirty="0">
                <a:ea typeface="ＭＳ Ｐゴシック"/>
              </a:rPr>
              <a:t>Uitwisselen</a:t>
            </a:r>
            <a:r>
              <a:rPr lang="nl-NL" sz="1800" dirty="0">
                <a:ea typeface="ＭＳ Ｐゴシック"/>
              </a:rPr>
              <a:t> van concepten, vanuit pakket adviesbureau naar pakket gemeente)</a:t>
            </a:r>
          </a:p>
          <a:p>
            <a:pPr marL="730250" lvl="1" indent="-457200">
              <a:buFont typeface="Arial" panose="020B0604020202020204" pitchFamily="34" charset="0"/>
              <a:buChar char="•"/>
            </a:pPr>
            <a:r>
              <a:rPr lang="nl-NL" sz="1800" dirty="0">
                <a:ea typeface="ＭＳ Ｐゴシック"/>
              </a:rPr>
              <a:t>‘plan-plan koppeling’</a:t>
            </a:r>
          </a:p>
          <a:p>
            <a:pPr marL="730250" lvl="1" indent="-457200">
              <a:buFont typeface="Arial" panose="020B0604020202020204" pitchFamily="34" charset="0"/>
              <a:buChar char="•"/>
            </a:pPr>
            <a:r>
              <a:rPr lang="nl-NL" sz="1800" dirty="0">
                <a:ea typeface="ＭＳ Ｐゴシック"/>
              </a:rPr>
              <a:t>Verder toegelicht in deze presentatie</a:t>
            </a:r>
          </a:p>
          <a:p>
            <a:pPr marL="0" indent="0">
              <a:buNone/>
            </a:pPr>
            <a:endParaRPr lang="nl-NL" sz="1800" dirty="0"/>
          </a:p>
          <a:p>
            <a:pPr marL="457200" indent="-457200">
              <a:buFont typeface="+mj-lt"/>
              <a:buAutoNum type="arabicPeriod" startAt="2"/>
            </a:pPr>
            <a:r>
              <a:rPr lang="nl-NL" sz="1800" dirty="0">
                <a:ea typeface="ＭＳ Ｐゴシック"/>
              </a:rPr>
              <a:t>Bureau autoriseren om te werken </a:t>
            </a:r>
            <a:r>
              <a:rPr lang="nl-NL" sz="1800" i="1" dirty="0">
                <a:ea typeface="ＭＳ Ｐゴシック"/>
              </a:rPr>
              <a:t>binnen gemeentelijke plansoftware </a:t>
            </a:r>
            <a:r>
              <a:rPr lang="nl-NL" sz="1800" dirty="0">
                <a:ea typeface="ＭＳ Ｐゴシック"/>
              </a:rPr>
              <a:t>(in een eigen ‘wijzigingstraject’)</a:t>
            </a:r>
          </a:p>
          <a:p>
            <a:pPr marL="730250" lvl="1" indent="-457200">
              <a:buFont typeface="Arial" panose="020B0604020202020204" pitchFamily="34" charset="0"/>
              <a:buChar char="•"/>
            </a:pPr>
            <a:r>
              <a:rPr lang="nl-NL" sz="1800" dirty="0">
                <a:ea typeface="ＭＳ Ｐゴシック"/>
              </a:rPr>
              <a:t>Informeer bij uw leverancier naar de mogelijkheden</a:t>
            </a:r>
          </a:p>
          <a:p>
            <a:pPr marL="730250" lvl="1" indent="-457200">
              <a:buFont typeface="Arial" panose="020B0604020202020204" pitchFamily="34" charset="0"/>
              <a:buChar char="•"/>
            </a:pPr>
            <a:r>
              <a:rPr lang="nl-NL" sz="1800" dirty="0">
                <a:ea typeface="ＭＳ Ｐゴシック"/>
              </a:rPr>
              <a:t>Heeft aandachtspunten en voordelen</a:t>
            </a:r>
          </a:p>
          <a:p>
            <a:pPr marL="457200" indent="-457200">
              <a:buFont typeface="+mj-lt"/>
              <a:buAutoNum type="arabicPeriod" startAt="2"/>
            </a:pPr>
            <a:endParaRPr lang="nl-NL" sz="1800" dirty="0"/>
          </a:p>
          <a:p>
            <a:pPr marL="457200" indent="-457200">
              <a:buFont typeface="+mj-lt"/>
              <a:buAutoNum type="arabicPeriod" startAt="2"/>
            </a:pPr>
            <a:r>
              <a:rPr lang="nl-NL" sz="1800" dirty="0">
                <a:solidFill>
                  <a:schemeClr val="bg1">
                    <a:lumMod val="75000"/>
                  </a:schemeClr>
                </a:solidFill>
                <a:ea typeface="ＭＳ Ｐゴシック"/>
              </a:rPr>
              <a:t>Geheel uitbesteden planvorming</a:t>
            </a:r>
            <a:endParaRPr lang="nl-NL" sz="1800" dirty="0">
              <a:solidFill>
                <a:schemeClr val="bg1">
                  <a:lumMod val="75000"/>
                </a:schemeClr>
              </a:solidFill>
              <a:ea typeface="ＭＳ Ｐゴシック"/>
              <a:cs typeface="Arial"/>
            </a:endParaRPr>
          </a:p>
          <a:p>
            <a:pPr marL="0" indent="0">
              <a:buNone/>
            </a:pPr>
            <a:endParaRPr lang="nl-NL" sz="1800" dirty="0">
              <a:ea typeface="ＭＳ Ｐゴシック"/>
            </a:endParaRPr>
          </a:p>
          <a:p>
            <a:pPr marL="457200" indent="-457200">
              <a:buFont typeface="+mj-lt"/>
              <a:buAutoNum type="arabicPeriod"/>
            </a:pPr>
            <a:endParaRPr lang="nl-NL" sz="1800" dirty="0">
              <a:ea typeface="ＭＳ Ｐゴシック"/>
            </a:endParaRPr>
          </a:p>
          <a:p>
            <a:pPr marL="457200" indent="-457200">
              <a:buFont typeface="+mj-lt"/>
              <a:buAutoNum type="arabicPeriod"/>
            </a:pPr>
            <a:endParaRPr lang="nl-NL" sz="1800" dirty="0">
              <a:ea typeface="ＭＳ Ｐゴシック"/>
            </a:endParaRPr>
          </a:p>
          <a:p>
            <a:pPr marL="457200" indent="-457200">
              <a:buFont typeface="+mj-lt"/>
              <a:buAutoNum type="arabicPeriod"/>
            </a:pPr>
            <a:endParaRPr lang="nl-NL" sz="1800" dirty="0">
              <a:ea typeface="ＭＳ Ｐゴシック"/>
              <a:cs typeface="Arial"/>
            </a:endParaRPr>
          </a:p>
          <a:p>
            <a:pPr marL="457200" indent="-457200">
              <a:buFont typeface="+mj-lt"/>
              <a:buAutoNum type="arabicPeriod"/>
            </a:pPr>
            <a:endParaRPr lang="nl-NL" sz="1800" dirty="0"/>
          </a:p>
          <a:p>
            <a:pPr marL="457200" indent="-457200">
              <a:buFont typeface="+mj-lt"/>
              <a:buAutoNum type="arabicPeriod"/>
            </a:pPr>
            <a:endParaRPr lang="nl-NL" sz="1800" dirty="0"/>
          </a:p>
          <a:p>
            <a:pPr marL="0" indent="0">
              <a:buNone/>
            </a:pPr>
            <a:endParaRPr lang="nl-NL" sz="1800" dirty="0">
              <a:cs typeface="Arial"/>
            </a:endParaRPr>
          </a:p>
        </p:txBody>
      </p:sp>
    </p:spTree>
    <p:extLst>
      <p:ext uri="{BB962C8B-B14F-4D97-AF65-F5344CB8AC3E}">
        <p14:creationId xmlns:p14="http://schemas.microsoft.com/office/powerpoint/2010/main" val="60778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56187-B248-476C-6EED-6583DED07506}"/>
              </a:ext>
            </a:extLst>
          </p:cNvPr>
          <p:cNvSpPr>
            <a:spLocks noGrp="1"/>
          </p:cNvSpPr>
          <p:nvPr>
            <p:ph type="title"/>
          </p:nvPr>
        </p:nvSpPr>
        <p:spPr/>
        <p:txBody>
          <a:bodyPr/>
          <a:lstStyle/>
          <a:p>
            <a:r>
              <a:rPr lang="nl-NL" dirty="0"/>
              <a:t>Plan-plan koppeling: het basisprincipe</a:t>
            </a:r>
          </a:p>
        </p:txBody>
      </p:sp>
      <p:sp>
        <p:nvSpPr>
          <p:cNvPr id="3" name="Tijdelijke aanduiding voor inhoud 2">
            <a:extLst>
              <a:ext uri="{FF2B5EF4-FFF2-40B4-BE49-F238E27FC236}">
                <a16:creationId xmlns:a16="http://schemas.microsoft.com/office/drawing/2014/main" id="{8D9A8429-DCDC-533F-622B-19A8730238D9}"/>
              </a:ext>
            </a:extLst>
          </p:cNvPr>
          <p:cNvSpPr txBox="1">
            <a:spLocks/>
          </p:cNvSpPr>
          <p:nvPr/>
        </p:nvSpPr>
        <p:spPr>
          <a:xfrm>
            <a:off x="1080000" y="1800000"/>
            <a:ext cx="10032000" cy="4500000"/>
          </a:xfrm>
        </p:spPr>
        <p:txBody>
          <a:bodyPr lIns="91440" tIns="45720" rIns="91440" bIns="45720" anchor="t"/>
          <a:lst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nl-NL" sz="1800" i="1" dirty="0">
                <a:ea typeface="ＭＳ Ｐゴシック"/>
                <a:cs typeface="Arial"/>
              </a:rPr>
              <a:t>Adviesbureau</a:t>
            </a:r>
            <a:r>
              <a:rPr lang="nl-NL" sz="1800" dirty="0">
                <a:ea typeface="ＭＳ Ｐゴシック"/>
                <a:cs typeface="Arial"/>
              </a:rPr>
              <a:t> biedt </a:t>
            </a:r>
            <a:r>
              <a:rPr lang="nl-NL" sz="1800" b="1" i="1" dirty="0">
                <a:ea typeface="ＭＳ Ｐゴシック"/>
                <a:cs typeface="Arial"/>
              </a:rPr>
              <a:t>gehele</a:t>
            </a:r>
            <a:r>
              <a:rPr lang="nl-NL" sz="1800" b="1" dirty="0">
                <a:ea typeface="ＭＳ Ｐゴシック"/>
                <a:cs typeface="Arial"/>
              </a:rPr>
              <a:t> </a:t>
            </a:r>
            <a:r>
              <a:rPr lang="nl-NL" sz="1800" dirty="0">
                <a:ea typeface="ＭＳ Ｐゴシック"/>
                <a:cs typeface="Arial"/>
              </a:rPr>
              <a:t>regeling aan, met daarin de wijzigingen (en met daarbij de bijlagen)</a:t>
            </a:r>
          </a:p>
          <a:p>
            <a:pPr marL="457200" indent="-457200">
              <a:buFont typeface="+mj-lt"/>
              <a:buAutoNum type="arabicPeriod"/>
            </a:pPr>
            <a:endParaRPr lang="nl-NL" sz="1800" dirty="0">
              <a:ea typeface="ＭＳ Ｐゴシック"/>
              <a:cs typeface="Arial"/>
            </a:endParaRPr>
          </a:p>
          <a:p>
            <a:pPr marL="457200" indent="-457200">
              <a:buFont typeface="+mj-lt"/>
              <a:buAutoNum type="arabicPeriod"/>
            </a:pPr>
            <a:r>
              <a:rPr lang="nl-NL" sz="1800" i="1" dirty="0">
                <a:ea typeface="ＭＳ Ｐゴシック"/>
                <a:cs typeface="Arial"/>
              </a:rPr>
              <a:t>Gemeente</a:t>
            </a:r>
            <a:r>
              <a:rPr lang="nl-NL" sz="1800" dirty="0">
                <a:ea typeface="ＭＳ Ｐゴシック"/>
                <a:cs typeface="Arial"/>
              </a:rPr>
              <a:t> stelt </a:t>
            </a:r>
            <a:r>
              <a:rPr lang="nl-NL" sz="1800" b="1" i="1" dirty="0">
                <a:ea typeface="ＭＳ Ｐゴシック"/>
                <a:cs typeface="Arial"/>
              </a:rPr>
              <a:t>wijzigingsbesluit</a:t>
            </a:r>
            <a:r>
              <a:rPr lang="nl-NL" sz="1800" dirty="0">
                <a:ea typeface="ＭＳ Ｐゴシック"/>
                <a:cs typeface="Arial"/>
              </a:rPr>
              <a:t> op en publiceert</a:t>
            </a:r>
          </a:p>
          <a:p>
            <a:pPr marL="0" indent="0">
              <a:buNone/>
            </a:pPr>
            <a:endParaRPr lang="nl-NL" sz="1800" dirty="0">
              <a:ea typeface="ＭＳ Ｐゴシック"/>
              <a:cs typeface="Arial"/>
            </a:endParaRPr>
          </a:p>
          <a:p>
            <a:pPr marL="0" indent="0">
              <a:buNone/>
            </a:pPr>
            <a:endParaRPr lang="nl-NL" sz="1800" dirty="0">
              <a:ea typeface="ＭＳ Ｐゴシック"/>
              <a:cs typeface="Arial"/>
            </a:endParaRPr>
          </a:p>
          <a:p>
            <a:pPr marL="0" indent="0">
              <a:buNone/>
            </a:pPr>
            <a:r>
              <a:rPr lang="nl-NL" sz="1800" dirty="0">
                <a:ea typeface="ＭＳ Ｐゴシック"/>
                <a:cs typeface="Arial"/>
              </a:rPr>
              <a:t>Reden:</a:t>
            </a:r>
          </a:p>
          <a:p>
            <a:pPr>
              <a:buFont typeface="Arial" panose="020B0604020202020204" pitchFamily="34" charset="0"/>
              <a:buChar char="•"/>
            </a:pPr>
            <a:r>
              <a:rPr lang="nl-NL" sz="1800" dirty="0">
                <a:ea typeface="ＭＳ Ｐゴシック"/>
                <a:cs typeface="Arial"/>
              </a:rPr>
              <a:t>Het vigerende omgevingsplan kan gedurende de voorbereiding door het adviesbureau wijzigingen hebben ondergaan</a:t>
            </a:r>
          </a:p>
          <a:p>
            <a:pPr>
              <a:buFont typeface="Arial" panose="020B0604020202020204" pitchFamily="34" charset="0"/>
              <a:buChar char="•"/>
            </a:pPr>
            <a:r>
              <a:rPr lang="nl-NL" sz="1800" dirty="0">
                <a:ea typeface="ＭＳ Ｐゴシック"/>
                <a:cs typeface="Arial"/>
              </a:rPr>
              <a:t>Alleen gemeente heeft overzicht over alle lopende trajecten</a:t>
            </a:r>
          </a:p>
          <a:p>
            <a:pPr>
              <a:buFont typeface="Arial" panose="020B0604020202020204" pitchFamily="34" charset="0"/>
              <a:buChar char="•"/>
            </a:pPr>
            <a:r>
              <a:rPr lang="nl-NL" sz="1800" dirty="0">
                <a:ea typeface="ＭＳ Ｐゴシック"/>
                <a:cs typeface="Arial"/>
              </a:rPr>
              <a:t>Gemeente is verantwoordelijk voor integraliteit van het plan</a:t>
            </a:r>
          </a:p>
          <a:p>
            <a:pPr marL="0" indent="0">
              <a:buNone/>
            </a:pPr>
            <a:endParaRPr lang="nl-NL" sz="1800" dirty="0">
              <a:ea typeface="ＭＳ Ｐゴシック"/>
              <a:cs typeface="Arial"/>
            </a:endParaRPr>
          </a:p>
          <a:p>
            <a:pPr marL="457200" indent="-457200">
              <a:buFont typeface="+mj-lt"/>
              <a:buAutoNum type="arabicPeriod"/>
            </a:pPr>
            <a:endParaRPr lang="nl-NL" sz="1800" dirty="0"/>
          </a:p>
          <a:p>
            <a:pPr marL="457200" indent="-457200">
              <a:buFont typeface="+mj-lt"/>
              <a:buAutoNum type="arabicPeriod"/>
            </a:pPr>
            <a:endParaRPr lang="nl-NL" sz="1800" dirty="0"/>
          </a:p>
          <a:p>
            <a:pPr marL="0" indent="0">
              <a:buNone/>
            </a:pPr>
            <a:endParaRPr lang="nl-NL" sz="1800" dirty="0">
              <a:cs typeface="Arial"/>
            </a:endParaRPr>
          </a:p>
        </p:txBody>
      </p:sp>
      <p:grpSp>
        <p:nvGrpSpPr>
          <p:cNvPr id="5" name="Groep 4">
            <a:extLst>
              <a:ext uri="{FF2B5EF4-FFF2-40B4-BE49-F238E27FC236}">
                <a16:creationId xmlns:a16="http://schemas.microsoft.com/office/drawing/2014/main" id="{34A982B9-0204-60B5-8836-5A4D8AA630CB}"/>
              </a:ext>
            </a:extLst>
          </p:cNvPr>
          <p:cNvGrpSpPr/>
          <p:nvPr/>
        </p:nvGrpSpPr>
        <p:grpSpPr>
          <a:xfrm>
            <a:off x="8181473" y="4395315"/>
            <a:ext cx="3609474" cy="2284613"/>
            <a:chOff x="1973282" y="1637387"/>
            <a:chExt cx="7694592" cy="5220613"/>
          </a:xfrm>
        </p:grpSpPr>
        <p:sp>
          <p:nvSpPr>
            <p:cNvPr id="6" name="Oval 8">
              <a:extLst>
                <a:ext uri="{FF2B5EF4-FFF2-40B4-BE49-F238E27FC236}">
                  <a16:creationId xmlns:a16="http://schemas.microsoft.com/office/drawing/2014/main" id="{AC13B895-5A5B-732E-9E10-A9C038AEB42C}"/>
                </a:ext>
              </a:extLst>
            </p:cNvPr>
            <p:cNvSpPr/>
            <p:nvPr/>
          </p:nvSpPr>
          <p:spPr>
            <a:xfrm>
              <a:off x="1973282" y="1637387"/>
              <a:ext cx="7694592" cy="5220613"/>
            </a:xfrm>
            <a:prstGeom prst="ellipse">
              <a:avLst/>
            </a:prstGeom>
            <a:solidFill>
              <a:srgbClr val="C9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400" dirty="0">
                <a:solidFill>
                  <a:schemeClr val="tx1"/>
                </a:solidFill>
              </a:endParaRPr>
            </a:p>
          </p:txBody>
        </p:sp>
        <p:grpSp>
          <p:nvGrpSpPr>
            <p:cNvPr id="7" name="Group 22">
              <a:extLst>
                <a:ext uri="{FF2B5EF4-FFF2-40B4-BE49-F238E27FC236}">
                  <a16:creationId xmlns:a16="http://schemas.microsoft.com/office/drawing/2014/main" id="{EE208FDC-F1CE-E283-CDD9-EA43CB733C66}"/>
                </a:ext>
              </a:extLst>
            </p:cNvPr>
            <p:cNvGrpSpPr/>
            <p:nvPr/>
          </p:nvGrpSpPr>
          <p:grpSpPr>
            <a:xfrm>
              <a:off x="2944888" y="3674202"/>
              <a:ext cx="2941807" cy="2886302"/>
              <a:chOff x="4701187" y="2370907"/>
              <a:chExt cx="2941807" cy="2886302"/>
            </a:xfrm>
          </p:grpSpPr>
          <p:sp>
            <p:nvSpPr>
              <p:cNvPr id="14" name="Oval 8">
                <a:extLst>
                  <a:ext uri="{FF2B5EF4-FFF2-40B4-BE49-F238E27FC236}">
                    <a16:creationId xmlns:a16="http://schemas.microsoft.com/office/drawing/2014/main" id="{0F5D6B23-4126-7711-B122-78B710A529EF}"/>
                  </a:ext>
                </a:extLst>
              </p:cNvPr>
              <p:cNvSpPr/>
              <p:nvPr/>
            </p:nvSpPr>
            <p:spPr>
              <a:xfrm>
                <a:off x="4701187" y="2370907"/>
                <a:ext cx="2941807" cy="2886302"/>
              </a:xfrm>
              <a:prstGeom prst="ellipse">
                <a:avLst/>
              </a:prstGeom>
              <a:solidFill>
                <a:schemeClr val="bg2">
                  <a:lumMod val="7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400" dirty="0"/>
              </a:p>
            </p:txBody>
          </p:sp>
          <p:sp>
            <p:nvSpPr>
              <p:cNvPr id="15" name="Rectangle 11">
                <a:extLst>
                  <a:ext uri="{FF2B5EF4-FFF2-40B4-BE49-F238E27FC236}">
                    <a16:creationId xmlns:a16="http://schemas.microsoft.com/office/drawing/2014/main" id="{AE991021-B1F1-122A-476F-3E808DCDB30D}"/>
                  </a:ext>
                </a:extLst>
              </p:cNvPr>
              <p:cNvSpPr/>
              <p:nvPr/>
            </p:nvSpPr>
            <p:spPr>
              <a:xfrm>
                <a:off x="4739548" y="3255813"/>
                <a:ext cx="2725493" cy="1195620"/>
              </a:xfrm>
              <a:prstGeom prst="rect">
                <a:avLst/>
              </a:prstGeom>
            </p:spPr>
            <p:txBody>
              <a:bodyPr wrap="square">
                <a:spAutoFit/>
              </a:bodyPr>
              <a:lstStyle/>
              <a:p>
                <a:pPr algn="ctr"/>
                <a:r>
                  <a:rPr lang="nl-NL" sz="1400" b="1" dirty="0"/>
                  <a:t>Advies bureaus</a:t>
                </a:r>
              </a:p>
            </p:txBody>
          </p:sp>
        </p:grpSp>
        <p:grpSp>
          <p:nvGrpSpPr>
            <p:cNvPr id="8" name="Group 20">
              <a:extLst>
                <a:ext uri="{FF2B5EF4-FFF2-40B4-BE49-F238E27FC236}">
                  <a16:creationId xmlns:a16="http://schemas.microsoft.com/office/drawing/2014/main" id="{F5F14DE8-3ADC-85B7-471F-75D0158990DA}"/>
                </a:ext>
              </a:extLst>
            </p:cNvPr>
            <p:cNvGrpSpPr/>
            <p:nvPr/>
          </p:nvGrpSpPr>
          <p:grpSpPr>
            <a:xfrm>
              <a:off x="4228059" y="1637387"/>
              <a:ext cx="2941809" cy="2886303"/>
              <a:chOff x="1322438" y="1985848"/>
              <a:chExt cx="2941809" cy="2886303"/>
            </a:xfrm>
            <a:solidFill>
              <a:srgbClr val="61CEFF"/>
            </a:solidFill>
          </p:grpSpPr>
          <p:sp>
            <p:nvSpPr>
              <p:cNvPr id="12" name="Oval 5">
                <a:extLst>
                  <a:ext uri="{FF2B5EF4-FFF2-40B4-BE49-F238E27FC236}">
                    <a16:creationId xmlns:a16="http://schemas.microsoft.com/office/drawing/2014/main" id="{968F93A0-D060-106F-2355-735B930DBE17}"/>
                  </a:ext>
                </a:extLst>
              </p:cNvPr>
              <p:cNvSpPr/>
              <p:nvPr/>
            </p:nvSpPr>
            <p:spPr>
              <a:xfrm>
                <a:off x="1322438" y="1985848"/>
                <a:ext cx="2941809" cy="2886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400"/>
              </a:p>
            </p:txBody>
          </p:sp>
          <p:sp>
            <p:nvSpPr>
              <p:cNvPr id="13" name="Rectangle 9">
                <a:extLst>
                  <a:ext uri="{FF2B5EF4-FFF2-40B4-BE49-F238E27FC236}">
                    <a16:creationId xmlns:a16="http://schemas.microsoft.com/office/drawing/2014/main" id="{28C9DD3F-F574-9662-8614-597B7CCE3439}"/>
                  </a:ext>
                </a:extLst>
              </p:cNvPr>
              <p:cNvSpPr/>
              <p:nvPr/>
            </p:nvSpPr>
            <p:spPr>
              <a:xfrm>
                <a:off x="1397869" y="2902702"/>
                <a:ext cx="2725495" cy="515414"/>
              </a:xfrm>
              <a:prstGeom prst="rect">
                <a:avLst/>
              </a:prstGeom>
              <a:grpFill/>
            </p:spPr>
            <p:txBody>
              <a:bodyPr wrap="square">
                <a:spAutoFit/>
              </a:bodyPr>
              <a:lstStyle/>
              <a:p>
                <a:pPr algn="ctr"/>
                <a:r>
                  <a:rPr lang="nl-NL" sz="1400" b="1" dirty="0"/>
                  <a:t>VNG</a:t>
                </a:r>
              </a:p>
            </p:txBody>
          </p:sp>
        </p:grpSp>
        <p:grpSp>
          <p:nvGrpSpPr>
            <p:cNvPr id="9" name="Group 27">
              <a:extLst>
                <a:ext uri="{FF2B5EF4-FFF2-40B4-BE49-F238E27FC236}">
                  <a16:creationId xmlns:a16="http://schemas.microsoft.com/office/drawing/2014/main" id="{33E30FFF-E604-E78E-F947-99989601D7A7}"/>
                </a:ext>
              </a:extLst>
            </p:cNvPr>
            <p:cNvGrpSpPr/>
            <p:nvPr/>
          </p:nvGrpSpPr>
          <p:grpSpPr>
            <a:xfrm>
              <a:off x="5590809" y="3721036"/>
              <a:ext cx="2941807" cy="2886302"/>
              <a:chOff x="7576779" y="1863928"/>
              <a:chExt cx="2941807" cy="2886302"/>
            </a:xfrm>
          </p:grpSpPr>
          <p:sp>
            <p:nvSpPr>
              <p:cNvPr id="10" name="Oval 24">
                <a:extLst>
                  <a:ext uri="{FF2B5EF4-FFF2-40B4-BE49-F238E27FC236}">
                    <a16:creationId xmlns:a16="http://schemas.microsoft.com/office/drawing/2014/main" id="{DA08771C-0C48-80D1-3B87-55DF80198F85}"/>
                  </a:ext>
                </a:extLst>
              </p:cNvPr>
              <p:cNvSpPr/>
              <p:nvPr/>
            </p:nvSpPr>
            <p:spPr>
              <a:xfrm>
                <a:off x="7576779" y="1863928"/>
                <a:ext cx="2941807" cy="2886302"/>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400" dirty="0"/>
              </a:p>
            </p:txBody>
          </p:sp>
          <p:sp>
            <p:nvSpPr>
              <p:cNvPr id="11" name="Rectangle 10">
                <a:extLst>
                  <a:ext uri="{FF2B5EF4-FFF2-40B4-BE49-F238E27FC236}">
                    <a16:creationId xmlns:a16="http://schemas.microsoft.com/office/drawing/2014/main" id="{C382076F-B466-3023-C5AC-E4FFED27BB8E}"/>
                  </a:ext>
                </a:extLst>
              </p:cNvPr>
              <p:cNvSpPr/>
              <p:nvPr/>
            </p:nvSpPr>
            <p:spPr>
              <a:xfrm>
                <a:off x="7713515" y="2775967"/>
                <a:ext cx="2725496" cy="876202"/>
              </a:xfrm>
              <a:prstGeom prst="rect">
                <a:avLst/>
              </a:prstGeom>
            </p:spPr>
            <p:txBody>
              <a:bodyPr wrap="square">
                <a:spAutoFit/>
              </a:bodyPr>
              <a:lstStyle/>
              <a:p>
                <a:pPr algn="ctr"/>
                <a:r>
                  <a:rPr lang="nl-NL" sz="1400" b="1" dirty="0"/>
                  <a:t>Software</a:t>
                </a:r>
              </a:p>
              <a:p>
                <a:pPr algn="ctr"/>
                <a:r>
                  <a:rPr lang="nl-NL" sz="1400" b="1" dirty="0"/>
                  <a:t>Leveranciers</a:t>
                </a:r>
              </a:p>
            </p:txBody>
          </p:sp>
        </p:grpSp>
      </p:grpSp>
    </p:spTree>
    <p:extLst>
      <p:ext uri="{BB962C8B-B14F-4D97-AF65-F5344CB8AC3E}">
        <p14:creationId xmlns:p14="http://schemas.microsoft.com/office/powerpoint/2010/main" val="10732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B4EC9-1079-A564-31B1-63C75C5BEA19}"/>
              </a:ext>
            </a:extLst>
          </p:cNvPr>
          <p:cNvSpPr>
            <a:spLocks noGrp="1"/>
          </p:cNvSpPr>
          <p:nvPr>
            <p:ph type="title"/>
          </p:nvPr>
        </p:nvSpPr>
        <p:spPr>
          <a:xfrm>
            <a:off x="1080000" y="1080000"/>
            <a:ext cx="10263190" cy="720000"/>
          </a:xfrm>
        </p:spPr>
        <p:txBody>
          <a:bodyPr/>
          <a:lstStyle/>
          <a:p>
            <a:r>
              <a:rPr lang="nl-NL" dirty="0"/>
              <a:t>Werkwijze ‘plan-plan koppeling’ </a:t>
            </a:r>
          </a:p>
        </p:txBody>
      </p:sp>
      <p:sp>
        <p:nvSpPr>
          <p:cNvPr id="3" name="Tijdelijke aanduiding voor inhoud 2">
            <a:extLst>
              <a:ext uri="{FF2B5EF4-FFF2-40B4-BE49-F238E27FC236}">
                <a16:creationId xmlns:a16="http://schemas.microsoft.com/office/drawing/2014/main" id="{6B89C175-A28C-CD03-6E43-DC333FD31043}"/>
              </a:ext>
            </a:extLst>
          </p:cNvPr>
          <p:cNvSpPr>
            <a:spLocks noGrp="1"/>
          </p:cNvSpPr>
          <p:nvPr>
            <p:ph idx="1"/>
          </p:nvPr>
        </p:nvSpPr>
        <p:spPr>
          <a:xfrm>
            <a:off x="1080000" y="1800000"/>
            <a:ext cx="10159018" cy="4500000"/>
          </a:xfrm>
        </p:spPr>
        <p:txBody>
          <a:bodyPr/>
          <a:lstStyle/>
          <a:p>
            <a:pPr marL="0" indent="0">
              <a:buNone/>
            </a:pPr>
            <a:r>
              <a:rPr lang="nl-NL" sz="1800" i="1" dirty="0"/>
              <a:t>Adviesbureau</a:t>
            </a:r>
          </a:p>
          <a:p>
            <a:r>
              <a:rPr lang="nl-NL" sz="1800" dirty="0"/>
              <a:t>Begint met actuele versie omgevingsplan	</a:t>
            </a:r>
          </a:p>
          <a:p>
            <a:pPr lvl="1">
              <a:buFont typeface="Courier New" panose="02070309020205020404" pitchFamily="49" charset="0"/>
              <a:buChar char="o"/>
            </a:pPr>
            <a:r>
              <a:rPr lang="nl-NL" sz="1600" dirty="0"/>
              <a:t>Downloadservice vanuit LV of ‘uitwisselpakket’ vanuit software</a:t>
            </a:r>
          </a:p>
          <a:p>
            <a:r>
              <a:rPr lang="nl-NL" sz="1800" dirty="0"/>
              <a:t>Voert wijzigingen door in deze ‘werkkopie’</a:t>
            </a:r>
          </a:p>
          <a:p>
            <a:pPr lvl="1">
              <a:buFont typeface="Courier New" panose="02070309020205020404" pitchFamily="49" charset="0"/>
              <a:buChar char="o"/>
            </a:pPr>
            <a:r>
              <a:rPr lang="nl-NL" sz="1600" dirty="0"/>
              <a:t>Gebruik makend van plansoftware</a:t>
            </a:r>
          </a:p>
          <a:p>
            <a:pPr lvl="1">
              <a:buFont typeface="Courier New" panose="02070309020205020404" pitchFamily="49" charset="0"/>
              <a:buChar char="o"/>
            </a:pPr>
            <a:r>
              <a:rPr lang="nl-NL" sz="1600" dirty="0"/>
              <a:t>Afstemming met gemeente! Kaders?</a:t>
            </a:r>
          </a:p>
          <a:p>
            <a:r>
              <a:rPr lang="nl-NL" sz="1800" dirty="0"/>
              <a:t>Biedt concept regeling aan aan gemeente</a:t>
            </a:r>
          </a:p>
          <a:p>
            <a:pPr lvl="1">
              <a:buFont typeface="Courier New" panose="02070309020205020404" pitchFamily="49" charset="0"/>
              <a:buChar char="o"/>
            </a:pPr>
            <a:r>
              <a:rPr lang="nl-NL" sz="1600" dirty="0"/>
              <a:t>Exporteert vanuit de software een ‘uitwisselpakket’ gehele regeling inclusief mutaties</a:t>
            </a:r>
          </a:p>
          <a:p>
            <a:pPr lvl="1">
              <a:buFont typeface="Courier New" panose="02070309020205020404" pitchFamily="49" charset="0"/>
              <a:buChar char="o"/>
            </a:pPr>
            <a:r>
              <a:rPr lang="nl-NL" sz="1600" dirty="0"/>
              <a:t>Toelichting voor gemeente (‘waar zitten wijzigingen?’)</a:t>
            </a:r>
          </a:p>
          <a:p>
            <a:pPr marL="0" indent="0">
              <a:buNone/>
            </a:pPr>
            <a:endParaRPr lang="nl-NL" sz="1800" dirty="0"/>
          </a:p>
          <a:p>
            <a:pPr marL="0" indent="0">
              <a:buNone/>
            </a:pPr>
            <a:r>
              <a:rPr lang="nl-NL" sz="1800" i="1" dirty="0"/>
              <a:t>Gemeente</a:t>
            </a:r>
          </a:p>
          <a:p>
            <a:r>
              <a:rPr lang="nl-NL" sz="1800" dirty="0"/>
              <a:t>Importeert </a:t>
            </a:r>
            <a:r>
              <a:rPr lang="nl-NL" sz="1800" dirty="0" err="1"/>
              <a:t>regelingversie</a:t>
            </a:r>
            <a:r>
              <a:rPr lang="nl-NL" sz="1800" dirty="0"/>
              <a:t> in de eigen plansoftware</a:t>
            </a:r>
          </a:p>
          <a:p>
            <a:r>
              <a:rPr lang="nl-NL" sz="1800" dirty="0"/>
              <a:t>Stelt (ontwerp) wijzigingsbesluit op in de eigen plansoftware</a:t>
            </a:r>
          </a:p>
          <a:p>
            <a:r>
              <a:rPr lang="nl-NL" sz="1800" dirty="0"/>
              <a:t>Vervolg volgens ‘gewoon’ publicatieproces</a:t>
            </a:r>
          </a:p>
        </p:txBody>
      </p:sp>
    </p:spTree>
    <p:extLst>
      <p:ext uri="{BB962C8B-B14F-4D97-AF65-F5344CB8AC3E}">
        <p14:creationId xmlns:p14="http://schemas.microsoft.com/office/powerpoint/2010/main" val="43130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9B4EC9-1079-A564-31B1-63C75C5BEA19}"/>
              </a:ext>
            </a:extLst>
          </p:cNvPr>
          <p:cNvSpPr>
            <a:spLocks noGrp="1"/>
          </p:cNvSpPr>
          <p:nvPr>
            <p:ph type="title"/>
          </p:nvPr>
        </p:nvSpPr>
        <p:spPr>
          <a:xfrm>
            <a:off x="1080000" y="176113"/>
            <a:ext cx="10263190" cy="720000"/>
          </a:xfrm>
        </p:spPr>
        <p:txBody>
          <a:bodyPr/>
          <a:lstStyle/>
          <a:p>
            <a:r>
              <a:rPr lang="nl-NL"/>
              <a:t>Uitwisseling van concepten (‘plan-plan koppeling’) </a:t>
            </a:r>
          </a:p>
        </p:txBody>
      </p:sp>
      <p:sp>
        <p:nvSpPr>
          <p:cNvPr id="3" name="Afgeronde rechthoek 2">
            <a:extLst>
              <a:ext uri="{FF2B5EF4-FFF2-40B4-BE49-F238E27FC236}">
                <a16:creationId xmlns:a16="http://schemas.microsoft.com/office/drawing/2014/main" id="{E3E3AB72-2C40-4728-61F2-86DFF9A37BEF}"/>
              </a:ext>
            </a:extLst>
          </p:cNvPr>
          <p:cNvSpPr/>
          <p:nvPr/>
        </p:nvSpPr>
        <p:spPr>
          <a:xfrm>
            <a:off x="1219200" y="3163614"/>
            <a:ext cx="3983421" cy="3153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b="1"/>
              <a:t>Gemeente</a:t>
            </a:r>
          </a:p>
        </p:txBody>
      </p:sp>
      <p:sp>
        <p:nvSpPr>
          <p:cNvPr id="4" name="Afgeronde rechthoek 3">
            <a:extLst>
              <a:ext uri="{FF2B5EF4-FFF2-40B4-BE49-F238E27FC236}">
                <a16:creationId xmlns:a16="http://schemas.microsoft.com/office/drawing/2014/main" id="{0DFB6212-F6C6-D7B5-56CE-2753884B84B6}"/>
              </a:ext>
            </a:extLst>
          </p:cNvPr>
          <p:cNvSpPr/>
          <p:nvPr/>
        </p:nvSpPr>
        <p:spPr>
          <a:xfrm>
            <a:off x="4153464" y="987972"/>
            <a:ext cx="3983421" cy="1529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b="1"/>
              <a:t>DSO-LV</a:t>
            </a:r>
          </a:p>
        </p:txBody>
      </p:sp>
      <p:sp>
        <p:nvSpPr>
          <p:cNvPr id="5" name="Afgeronde rechthoek 4">
            <a:extLst>
              <a:ext uri="{FF2B5EF4-FFF2-40B4-BE49-F238E27FC236}">
                <a16:creationId xmlns:a16="http://schemas.microsoft.com/office/drawing/2014/main" id="{4B81723C-0315-4417-B530-6319ED372B6C}"/>
              </a:ext>
            </a:extLst>
          </p:cNvPr>
          <p:cNvSpPr/>
          <p:nvPr/>
        </p:nvSpPr>
        <p:spPr>
          <a:xfrm>
            <a:off x="7032922" y="3163613"/>
            <a:ext cx="3983421" cy="3153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b="1" dirty="0"/>
              <a:t>Adviesbureau</a:t>
            </a:r>
          </a:p>
        </p:txBody>
      </p:sp>
      <p:cxnSp>
        <p:nvCxnSpPr>
          <p:cNvPr id="7" name="Gebogen verbindingslijn 6">
            <a:extLst>
              <a:ext uri="{FF2B5EF4-FFF2-40B4-BE49-F238E27FC236}">
                <a16:creationId xmlns:a16="http://schemas.microsoft.com/office/drawing/2014/main" id="{9064AF6B-106F-E440-231C-95D8AC13074E}"/>
              </a:ext>
            </a:extLst>
          </p:cNvPr>
          <p:cNvCxnSpPr>
            <a:stCxn id="4" idx="3"/>
            <a:endCxn id="5" idx="0"/>
          </p:cNvCxnSpPr>
          <p:nvPr/>
        </p:nvCxnSpPr>
        <p:spPr>
          <a:xfrm>
            <a:off x="8136885" y="1752600"/>
            <a:ext cx="887748" cy="1411013"/>
          </a:xfrm>
          <a:prstGeom prst="bentConnector2">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8" name="Gebogen verbindingslijn 7">
            <a:extLst>
              <a:ext uri="{FF2B5EF4-FFF2-40B4-BE49-F238E27FC236}">
                <a16:creationId xmlns:a16="http://schemas.microsoft.com/office/drawing/2014/main" id="{E225AC29-39F3-0BD2-9F47-10D387CA3667}"/>
              </a:ext>
            </a:extLst>
          </p:cNvPr>
          <p:cNvCxnSpPr>
            <a:cxnSpLocks/>
            <a:endCxn id="4" idx="1"/>
          </p:cNvCxnSpPr>
          <p:nvPr/>
        </p:nvCxnSpPr>
        <p:spPr>
          <a:xfrm rot="5400000" flipH="1" flipV="1">
            <a:off x="2878896" y="1889046"/>
            <a:ext cx="1411014" cy="1138122"/>
          </a:xfrm>
          <a:prstGeom prst="bentConnector2">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C6766C12-87D9-D483-D3B7-F880396B50E2}"/>
              </a:ext>
            </a:extLst>
          </p:cNvPr>
          <p:cNvCxnSpPr>
            <a:cxnSpLocks/>
          </p:cNvCxnSpPr>
          <p:nvPr/>
        </p:nvCxnSpPr>
        <p:spPr>
          <a:xfrm>
            <a:off x="5202621" y="3951514"/>
            <a:ext cx="1786760" cy="0"/>
          </a:xfrm>
          <a:prstGeom prst="straightConnector1">
            <a:avLst/>
          </a:prstGeom>
          <a:ln w="53975">
            <a:solidFill>
              <a:schemeClr val="bg1">
                <a:lumMod val="8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636D833E-4E1F-368C-B860-C956F9EF1999}"/>
              </a:ext>
            </a:extLst>
          </p:cNvPr>
          <p:cNvCxnSpPr>
            <a:cxnSpLocks/>
          </p:cNvCxnSpPr>
          <p:nvPr/>
        </p:nvCxnSpPr>
        <p:spPr>
          <a:xfrm flipH="1">
            <a:off x="5202621" y="5573486"/>
            <a:ext cx="1830301" cy="0"/>
          </a:xfrm>
          <a:prstGeom prst="straightConnector1">
            <a:avLst/>
          </a:prstGeom>
          <a:ln w="53975">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D15F2142-AA7D-8D6D-6068-3476EE88A656}"/>
              </a:ext>
            </a:extLst>
          </p:cNvPr>
          <p:cNvSpPr txBox="1"/>
          <p:nvPr/>
        </p:nvSpPr>
        <p:spPr>
          <a:xfrm>
            <a:off x="9133114" y="2100942"/>
            <a:ext cx="1210588" cy="369332"/>
          </a:xfrm>
          <a:prstGeom prst="rect">
            <a:avLst/>
          </a:prstGeom>
          <a:noFill/>
        </p:spPr>
        <p:txBody>
          <a:bodyPr wrap="none" rtlCol="0">
            <a:spAutoFit/>
          </a:bodyPr>
          <a:lstStyle/>
          <a:p>
            <a:r>
              <a:rPr lang="nl-NL"/>
              <a:t>Download</a:t>
            </a:r>
          </a:p>
        </p:txBody>
      </p:sp>
      <p:sp>
        <p:nvSpPr>
          <p:cNvPr id="18" name="Tekstvak 17">
            <a:extLst>
              <a:ext uri="{FF2B5EF4-FFF2-40B4-BE49-F238E27FC236}">
                <a16:creationId xmlns:a16="http://schemas.microsoft.com/office/drawing/2014/main" id="{CF9A08C8-FE60-CFB8-1E0A-EA998FEDACB4}"/>
              </a:ext>
            </a:extLst>
          </p:cNvPr>
          <p:cNvSpPr txBox="1"/>
          <p:nvPr/>
        </p:nvSpPr>
        <p:spPr>
          <a:xfrm>
            <a:off x="1787403" y="2064937"/>
            <a:ext cx="1184940" cy="369332"/>
          </a:xfrm>
          <a:prstGeom prst="rect">
            <a:avLst/>
          </a:prstGeom>
          <a:noFill/>
        </p:spPr>
        <p:txBody>
          <a:bodyPr wrap="none" rtlCol="0">
            <a:spAutoFit/>
          </a:bodyPr>
          <a:lstStyle/>
          <a:p>
            <a:r>
              <a:rPr lang="nl-NL"/>
              <a:t>Publicatie</a:t>
            </a:r>
          </a:p>
        </p:txBody>
      </p:sp>
      <p:sp>
        <p:nvSpPr>
          <p:cNvPr id="19" name="Afgeronde rechthoek 18">
            <a:extLst>
              <a:ext uri="{FF2B5EF4-FFF2-40B4-BE49-F238E27FC236}">
                <a16:creationId xmlns:a16="http://schemas.microsoft.com/office/drawing/2014/main" id="{A11CC1AB-CD7D-89D1-2E45-3D1718A53177}"/>
              </a:ext>
            </a:extLst>
          </p:cNvPr>
          <p:cNvSpPr/>
          <p:nvPr/>
        </p:nvSpPr>
        <p:spPr>
          <a:xfrm>
            <a:off x="7598603" y="3856953"/>
            <a:ext cx="3069021" cy="42113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nl-NL" sz="1600" dirty="0"/>
              <a:t>Meest actuele </a:t>
            </a:r>
            <a:r>
              <a:rPr lang="nl-NL" sz="1600" dirty="0" err="1"/>
              <a:t>regelingversie</a:t>
            </a:r>
            <a:endParaRPr lang="nl-NL" sz="1600" dirty="0"/>
          </a:p>
        </p:txBody>
      </p:sp>
      <p:sp>
        <p:nvSpPr>
          <p:cNvPr id="20" name="Afgeronde rechthoek 19">
            <a:extLst>
              <a:ext uri="{FF2B5EF4-FFF2-40B4-BE49-F238E27FC236}">
                <a16:creationId xmlns:a16="http://schemas.microsoft.com/office/drawing/2014/main" id="{EF7A3797-DF66-6DA9-0AC9-42C7BF8DFEAB}"/>
              </a:ext>
            </a:extLst>
          </p:cNvPr>
          <p:cNvSpPr/>
          <p:nvPr/>
        </p:nvSpPr>
        <p:spPr>
          <a:xfrm>
            <a:off x="7598602" y="5362919"/>
            <a:ext cx="3069021" cy="42113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nl-NL" sz="1600" dirty="0"/>
              <a:t>Gewijzigde regeling (voorstel)</a:t>
            </a:r>
          </a:p>
        </p:txBody>
      </p:sp>
      <p:cxnSp>
        <p:nvCxnSpPr>
          <p:cNvPr id="21" name="Rechte verbindingslijn met pijl 20">
            <a:extLst>
              <a:ext uri="{FF2B5EF4-FFF2-40B4-BE49-F238E27FC236}">
                <a16:creationId xmlns:a16="http://schemas.microsoft.com/office/drawing/2014/main" id="{41FC1FE1-3E82-5595-EA70-AEAFB98837F7}"/>
              </a:ext>
            </a:extLst>
          </p:cNvPr>
          <p:cNvCxnSpPr>
            <a:cxnSpLocks/>
            <a:stCxn id="19" idx="2"/>
          </p:cNvCxnSpPr>
          <p:nvPr/>
        </p:nvCxnSpPr>
        <p:spPr>
          <a:xfrm>
            <a:off x="9133114" y="4278087"/>
            <a:ext cx="0" cy="1084441"/>
          </a:xfrm>
          <a:prstGeom prst="straightConnector1">
            <a:avLst/>
          </a:prstGeom>
          <a:ln w="53975">
            <a:solidFill>
              <a:schemeClr val="tx2">
                <a:lumMod val="10000"/>
                <a:lumOff val="9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Afgeronde rechthoek 23">
            <a:extLst>
              <a:ext uri="{FF2B5EF4-FFF2-40B4-BE49-F238E27FC236}">
                <a16:creationId xmlns:a16="http://schemas.microsoft.com/office/drawing/2014/main" id="{B81FD013-A0FE-9CA4-14CF-E3664094A75C}"/>
              </a:ext>
            </a:extLst>
          </p:cNvPr>
          <p:cNvSpPr/>
          <p:nvPr/>
        </p:nvSpPr>
        <p:spPr>
          <a:xfrm>
            <a:off x="1687285" y="5406462"/>
            <a:ext cx="3069021" cy="42113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nl-NL" sz="1600" dirty="0"/>
              <a:t>Gewijzigde regeling (voorstel)</a:t>
            </a:r>
          </a:p>
        </p:txBody>
      </p:sp>
      <p:sp>
        <p:nvSpPr>
          <p:cNvPr id="25" name="Afgeronde rechthoek 24">
            <a:extLst>
              <a:ext uri="{FF2B5EF4-FFF2-40B4-BE49-F238E27FC236}">
                <a16:creationId xmlns:a16="http://schemas.microsoft.com/office/drawing/2014/main" id="{315EDC1E-B983-4DDC-507B-75B3A32622CB}"/>
              </a:ext>
            </a:extLst>
          </p:cNvPr>
          <p:cNvSpPr/>
          <p:nvPr/>
        </p:nvSpPr>
        <p:spPr>
          <a:xfrm>
            <a:off x="1676399" y="3809534"/>
            <a:ext cx="3069021" cy="42113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nl-NL" sz="1600" dirty="0"/>
              <a:t>(ontwerp) wijzigingsbesluit</a:t>
            </a:r>
          </a:p>
        </p:txBody>
      </p:sp>
      <p:cxnSp>
        <p:nvCxnSpPr>
          <p:cNvPr id="26" name="Rechte verbindingslijn met pijl 25">
            <a:extLst>
              <a:ext uri="{FF2B5EF4-FFF2-40B4-BE49-F238E27FC236}">
                <a16:creationId xmlns:a16="http://schemas.microsoft.com/office/drawing/2014/main" id="{60DCC6B0-03EB-4D25-6708-F6BD55CAD7A7}"/>
              </a:ext>
            </a:extLst>
          </p:cNvPr>
          <p:cNvCxnSpPr>
            <a:cxnSpLocks/>
            <a:stCxn id="24" idx="0"/>
            <a:endCxn id="25" idx="2"/>
          </p:cNvCxnSpPr>
          <p:nvPr/>
        </p:nvCxnSpPr>
        <p:spPr>
          <a:xfrm flipH="1" flipV="1">
            <a:off x="3210910" y="4230668"/>
            <a:ext cx="10886" cy="1175794"/>
          </a:xfrm>
          <a:prstGeom prst="straightConnector1">
            <a:avLst/>
          </a:prstGeom>
          <a:ln w="53975">
            <a:solidFill>
              <a:schemeClr val="tx2">
                <a:lumMod val="10000"/>
                <a:lumOff val="9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Afgeronde rechthoek 29">
            <a:extLst>
              <a:ext uri="{FF2B5EF4-FFF2-40B4-BE49-F238E27FC236}">
                <a16:creationId xmlns:a16="http://schemas.microsoft.com/office/drawing/2014/main" id="{6115BAE3-1825-2BAF-8707-E572C8112631}"/>
              </a:ext>
            </a:extLst>
          </p:cNvPr>
          <p:cNvSpPr/>
          <p:nvPr/>
        </p:nvSpPr>
        <p:spPr>
          <a:xfrm>
            <a:off x="4707134" y="1537542"/>
            <a:ext cx="3069021" cy="697439"/>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nl-NL" sz="1600" dirty="0"/>
              <a:t>Meest actuele </a:t>
            </a:r>
            <a:r>
              <a:rPr lang="nl-NL" sz="1600" dirty="0" err="1"/>
              <a:t>regelingversie</a:t>
            </a:r>
            <a:r>
              <a:rPr lang="nl-NL" sz="1600" dirty="0"/>
              <a:t> (het ‘plan’)</a:t>
            </a:r>
          </a:p>
        </p:txBody>
      </p:sp>
      <p:sp>
        <p:nvSpPr>
          <p:cNvPr id="33" name="Tekstvak 32">
            <a:extLst>
              <a:ext uri="{FF2B5EF4-FFF2-40B4-BE49-F238E27FC236}">
                <a16:creationId xmlns:a16="http://schemas.microsoft.com/office/drawing/2014/main" id="{F5687B6A-5462-84C6-6571-6C78AF3C466B}"/>
              </a:ext>
            </a:extLst>
          </p:cNvPr>
          <p:cNvSpPr txBox="1"/>
          <p:nvPr/>
        </p:nvSpPr>
        <p:spPr>
          <a:xfrm>
            <a:off x="9133112" y="4435247"/>
            <a:ext cx="1929887" cy="646331"/>
          </a:xfrm>
          <a:prstGeom prst="rect">
            <a:avLst/>
          </a:prstGeom>
          <a:noFill/>
        </p:spPr>
        <p:txBody>
          <a:bodyPr wrap="none" rtlCol="0">
            <a:spAutoFit/>
          </a:bodyPr>
          <a:lstStyle/>
          <a:p>
            <a:r>
              <a:rPr lang="nl-NL" sz="1200" dirty="0"/>
              <a:t>. Aanbrengen wijzigingen </a:t>
            </a:r>
          </a:p>
          <a:p>
            <a:r>
              <a:rPr lang="nl-NL" sz="1200" dirty="0"/>
              <a:t>en toevoegingen </a:t>
            </a:r>
            <a:r>
              <a:rPr lang="nl-NL" sz="1200" i="1" dirty="0"/>
              <a:t>(kaders </a:t>
            </a:r>
          </a:p>
          <a:p>
            <a:r>
              <a:rPr lang="nl-NL" sz="1200" i="1" dirty="0"/>
              <a:t>vanuit gemeente!)</a:t>
            </a:r>
          </a:p>
        </p:txBody>
      </p:sp>
      <p:sp>
        <p:nvSpPr>
          <p:cNvPr id="34" name="Tekstvak 33">
            <a:extLst>
              <a:ext uri="{FF2B5EF4-FFF2-40B4-BE49-F238E27FC236}">
                <a16:creationId xmlns:a16="http://schemas.microsoft.com/office/drawing/2014/main" id="{C38F998B-DE91-30EF-3498-4E012036FDF5}"/>
              </a:ext>
            </a:extLst>
          </p:cNvPr>
          <p:cNvSpPr txBox="1"/>
          <p:nvPr/>
        </p:nvSpPr>
        <p:spPr>
          <a:xfrm>
            <a:off x="3210909" y="4418740"/>
            <a:ext cx="1813317" cy="830997"/>
          </a:xfrm>
          <a:prstGeom prst="rect">
            <a:avLst/>
          </a:prstGeom>
          <a:noFill/>
        </p:spPr>
        <p:txBody>
          <a:bodyPr wrap="none" rtlCol="0">
            <a:spAutoFit/>
          </a:bodyPr>
          <a:lstStyle/>
          <a:p>
            <a:r>
              <a:rPr lang="nl-NL" sz="1200" dirty="0"/>
              <a:t>. Evalueren</a:t>
            </a:r>
          </a:p>
          <a:p>
            <a:r>
              <a:rPr lang="nl-NL" sz="1200" dirty="0"/>
              <a:t>. Synchroniseren</a:t>
            </a:r>
          </a:p>
          <a:p>
            <a:r>
              <a:rPr lang="nl-NL" sz="1200" dirty="0"/>
              <a:t>. Annoteren</a:t>
            </a:r>
          </a:p>
          <a:p>
            <a:r>
              <a:rPr lang="nl-NL" sz="1200" dirty="0"/>
              <a:t>. Besluitvormingsproces</a:t>
            </a:r>
          </a:p>
        </p:txBody>
      </p:sp>
      <p:sp>
        <p:nvSpPr>
          <p:cNvPr id="35" name="Tekstvak 34">
            <a:extLst>
              <a:ext uri="{FF2B5EF4-FFF2-40B4-BE49-F238E27FC236}">
                <a16:creationId xmlns:a16="http://schemas.microsoft.com/office/drawing/2014/main" id="{FD007103-E4CA-009E-879E-DF06A496EE4C}"/>
              </a:ext>
            </a:extLst>
          </p:cNvPr>
          <p:cNvSpPr txBox="1"/>
          <p:nvPr/>
        </p:nvSpPr>
        <p:spPr>
          <a:xfrm>
            <a:off x="5468933" y="5053598"/>
            <a:ext cx="1420582" cy="523220"/>
          </a:xfrm>
          <a:prstGeom prst="rect">
            <a:avLst/>
          </a:prstGeom>
          <a:noFill/>
        </p:spPr>
        <p:txBody>
          <a:bodyPr wrap="none" rtlCol="0">
            <a:spAutoFit/>
          </a:bodyPr>
          <a:lstStyle/>
          <a:p>
            <a:pPr algn="ctr"/>
            <a:r>
              <a:rPr lang="nl-NL" sz="1400"/>
              <a:t>Export </a:t>
            </a:r>
          </a:p>
          <a:p>
            <a:pPr algn="ctr"/>
            <a:r>
              <a:rPr lang="nl-NL" sz="1400"/>
              <a:t>Uitwisselpakket</a:t>
            </a:r>
          </a:p>
        </p:txBody>
      </p:sp>
      <p:sp>
        <p:nvSpPr>
          <p:cNvPr id="36" name="Tekstvak 35">
            <a:extLst>
              <a:ext uri="{FF2B5EF4-FFF2-40B4-BE49-F238E27FC236}">
                <a16:creationId xmlns:a16="http://schemas.microsoft.com/office/drawing/2014/main" id="{6111518A-D3DF-629F-2017-9CF69B5CE568}"/>
              </a:ext>
            </a:extLst>
          </p:cNvPr>
          <p:cNvSpPr txBox="1"/>
          <p:nvPr/>
        </p:nvSpPr>
        <p:spPr>
          <a:xfrm>
            <a:off x="5434883" y="4005656"/>
            <a:ext cx="1420582" cy="523220"/>
          </a:xfrm>
          <a:prstGeom prst="rect">
            <a:avLst/>
          </a:prstGeom>
          <a:noFill/>
        </p:spPr>
        <p:txBody>
          <a:bodyPr wrap="none" rtlCol="0">
            <a:spAutoFit/>
          </a:bodyPr>
          <a:lstStyle/>
          <a:p>
            <a:pPr algn="ctr"/>
            <a:r>
              <a:rPr lang="nl-NL" sz="1400">
                <a:solidFill>
                  <a:schemeClr val="bg1">
                    <a:lumMod val="75000"/>
                  </a:schemeClr>
                </a:solidFill>
              </a:rPr>
              <a:t>Export </a:t>
            </a:r>
          </a:p>
          <a:p>
            <a:pPr algn="ctr"/>
            <a:r>
              <a:rPr lang="nl-NL" sz="1400">
                <a:solidFill>
                  <a:schemeClr val="bg1">
                    <a:lumMod val="75000"/>
                  </a:schemeClr>
                </a:solidFill>
              </a:rPr>
              <a:t>Uitwisselpakket</a:t>
            </a:r>
          </a:p>
        </p:txBody>
      </p:sp>
      <p:sp>
        <p:nvSpPr>
          <p:cNvPr id="6" name="Tekstvak 5">
            <a:extLst>
              <a:ext uri="{FF2B5EF4-FFF2-40B4-BE49-F238E27FC236}">
                <a16:creationId xmlns:a16="http://schemas.microsoft.com/office/drawing/2014/main" id="{0FEB9007-211E-783E-920B-4FF9094149A2}"/>
              </a:ext>
            </a:extLst>
          </p:cNvPr>
          <p:cNvSpPr txBox="1"/>
          <p:nvPr/>
        </p:nvSpPr>
        <p:spPr>
          <a:xfrm>
            <a:off x="5710613" y="5593029"/>
            <a:ext cx="907621" cy="276999"/>
          </a:xfrm>
          <a:prstGeom prst="rect">
            <a:avLst/>
          </a:prstGeom>
          <a:noFill/>
        </p:spPr>
        <p:txBody>
          <a:bodyPr wrap="none" rtlCol="0">
            <a:spAutoFit/>
          </a:bodyPr>
          <a:lstStyle/>
          <a:p>
            <a:r>
              <a:rPr lang="nl-NL" sz="1200" dirty="0"/>
              <a:t>(valideren)</a:t>
            </a:r>
          </a:p>
        </p:txBody>
      </p:sp>
    </p:spTree>
    <p:extLst>
      <p:ext uri="{BB962C8B-B14F-4D97-AF65-F5344CB8AC3E}">
        <p14:creationId xmlns:p14="http://schemas.microsoft.com/office/powerpoint/2010/main" val="136298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CCFA2-4C64-4806-B701-DA9055520DAB}"/>
              </a:ext>
            </a:extLst>
          </p:cNvPr>
          <p:cNvSpPr>
            <a:spLocks noGrp="1"/>
          </p:cNvSpPr>
          <p:nvPr>
            <p:ph type="title"/>
          </p:nvPr>
        </p:nvSpPr>
        <p:spPr/>
        <p:txBody>
          <a:bodyPr/>
          <a:lstStyle/>
          <a:p>
            <a:r>
              <a:rPr lang="nl-NL"/>
              <a:t>Samenwerken adviesbureaus: Waar staan we nu? </a:t>
            </a:r>
          </a:p>
        </p:txBody>
      </p:sp>
      <p:sp>
        <p:nvSpPr>
          <p:cNvPr id="3" name="Tijdelijke aanduiding voor inhoud 2">
            <a:extLst>
              <a:ext uri="{FF2B5EF4-FFF2-40B4-BE49-F238E27FC236}">
                <a16:creationId xmlns:a16="http://schemas.microsoft.com/office/drawing/2014/main" id="{8FB273EA-3509-B531-55CB-6C0A7820269A}"/>
              </a:ext>
            </a:extLst>
          </p:cNvPr>
          <p:cNvSpPr>
            <a:spLocks noGrp="1"/>
          </p:cNvSpPr>
          <p:nvPr>
            <p:ph idx="1"/>
          </p:nvPr>
        </p:nvSpPr>
        <p:spPr>
          <a:xfrm>
            <a:off x="1080000" y="1800000"/>
            <a:ext cx="10436810" cy="4500000"/>
          </a:xfrm>
        </p:spPr>
        <p:txBody>
          <a:bodyPr/>
          <a:lstStyle/>
          <a:p>
            <a:r>
              <a:rPr lang="nl-NL" sz="1800" dirty="0"/>
              <a:t>Functies in DSO-LV zijn beschikbaar</a:t>
            </a:r>
          </a:p>
          <a:p>
            <a:pPr lvl="1"/>
            <a:r>
              <a:rPr lang="nl-NL" sz="1800" dirty="0"/>
              <a:t>‘Downloadservice’ om plan uit de LV te downloaden</a:t>
            </a:r>
          </a:p>
          <a:p>
            <a:pPr lvl="1"/>
            <a:r>
              <a:rPr lang="nl-NL" sz="1800" dirty="0"/>
              <a:t>Validatieservice voor ‘uitwisselpakket’</a:t>
            </a:r>
          </a:p>
          <a:p>
            <a:pPr lvl="1"/>
            <a:endParaRPr lang="nl-NL" sz="1800" dirty="0"/>
          </a:p>
          <a:p>
            <a:r>
              <a:rPr lang="nl-NL" sz="1800" dirty="0"/>
              <a:t>Alle leveranciers hebben plan-plan koppeling in hun roadmap</a:t>
            </a:r>
          </a:p>
          <a:p>
            <a:endParaRPr lang="nl-NL" sz="1800" dirty="0"/>
          </a:p>
          <a:p>
            <a:r>
              <a:rPr lang="nl-NL" sz="1800" dirty="0"/>
              <a:t>Succesvolle proef met 2 planleveranciers en adviesbureau</a:t>
            </a:r>
          </a:p>
          <a:p>
            <a:pPr lvl="1"/>
            <a:r>
              <a:rPr lang="nl-NL" sz="1800" dirty="0"/>
              <a:t>Plan opgesteld in pakket 1 en geëxporteerd als uitwisselpakket</a:t>
            </a:r>
          </a:p>
          <a:p>
            <a:pPr lvl="1"/>
            <a:r>
              <a:rPr lang="nl-NL" sz="1800" dirty="0"/>
              <a:t>Ingelezen in pakket twee </a:t>
            </a:r>
          </a:p>
          <a:p>
            <a:pPr marL="0" indent="0">
              <a:buNone/>
            </a:pPr>
            <a:endParaRPr lang="nl-NL" sz="1800" dirty="0"/>
          </a:p>
          <a:p>
            <a:r>
              <a:rPr lang="nl-NL" sz="1800" dirty="0"/>
              <a:t>Proeven uitbreiden (nu met gemeenten, en meer planleveranciers)</a:t>
            </a:r>
          </a:p>
          <a:p>
            <a:pPr lvl="1"/>
            <a:r>
              <a:rPr lang="nl-NL" sz="1800" dirty="0"/>
              <a:t>Momenteel weten we van twee gemeenten waar men dit uitprobeert</a:t>
            </a:r>
          </a:p>
          <a:p>
            <a:pPr lvl="1"/>
            <a:endParaRPr lang="nl-NL" sz="1800" dirty="0"/>
          </a:p>
          <a:p>
            <a:r>
              <a:rPr lang="nl-NL" sz="1800" dirty="0"/>
              <a:t>Aandachtspunt (!): kunnen we in de uitwisseling omgaan met eventuele andere keuzen van leveranciers in het hanteren van de standaard</a:t>
            </a:r>
          </a:p>
        </p:txBody>
      </p:sp>
    </p:spTree>
    <p:extLst>
      <p:ext uri="{BB962C8B-B14F-4D97-AF65-F5344CB8AC3E}">
        <p14:creationId xmlns:p14="http://schemas.microsoft.com/office/powerpoint/2010/main" val="127094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3A9B9-81A4-6298-8A22-30930A5296F7}"/>
              </a:ext>
            </a:extLst>
          </p:cNvPr>
          <p:cNvSpPr>
            <a:spLocks noGrp="1"/>
          </p:cNvSpPr>
          <p:nvPr>
            <p:ph type="title"/>
          </p:nvPr>
        </p:nvSpPr>
        <p:spPr/>
        <p:txBody>
          <a:bodyPr/>
          <a:lstStyle/>
          <a:p>
            <a:r>
              <a:rPr lang="nl-NL" dirty="0"/>
              <a:t>Keuzehulp voor uitwisseling met adviesbureau</a:t>
            </a:r>
          </a:p>
        </p:txBody>
      </p:sp>
      <p:sp>
        <p:nvSpPr>
          <p:cNvPr id="4" name="Rechthoek 3">
            <a:extLst>
              <a:ext uri="{FF2B5EF4-FFF2-40B4-BE49-F238E27FC236}">
                <a16:creationId xmlns:a16="http://schemas.microsoft.com/office/drawing/2014/main" id="{DFCC296C-D2D3-4ACD-5EB5-7B594B0A2355}"/>
              </a:ext>
            </a:extLst>
          </p:cNvPr>
          <p:cNvSpPr/>
          <p:nvPr/>
        </p:nvSpPr>
        <p:spPr>
          <a:xfrm>
            <a:off x="1185879" y="1867380"/>
            <a:ext cx="9835048" cy="2043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buNone/>
            </a:pPr>
            <a:r>
              <a:rPr lang="nl-NL" b="1" dirty="0">
                <a:ea typeface="ＭＳ Ｐゴシック"/>
                <a:cs typeface="Arial"/>
              </a:rPr>
              <a:t>Kan de </a:t>
            </a:r>
            <a:r>
              <a:rPr lang="nl-NL" sz="1800" b="1" dirty="0">
                <a:ea typeface="ＭＳ Ｐゴシック"/>
                <a:cs typeface="Arial"/>
              </a:rPr>
              <a:t>gemeente al werken in STOP?</a:t>
            </a:r>
          </a:p>
          <a:p>
            <a:pPr marL="0" indent="0">
              <a:buNone/>
            </a:pPr>
            <a:endParaRPr lang="nl-NL" sz="1800" b="1" dirty="0">
              <a:ea typeface="ＭＳ Ｐゴシック"/>
              <a:cs typeface="Arial"/>
            </a:endParaRPr>
          </a:p>
          <a:p>
            <a:pPr marL="285750" indent="-285750">
              <a:buFontTx/>
              <a:buChar char="-"/>
            </a:pPr>
            <a:r>
              <a:rPr lang="nl-NL" dirty="0">
                <a:ea typeface="ＭＳ Ｐゴシック"/>
                <a:cs typeface="Arial"/>
              </a:rPr>
              <a:t>Benodigde functies in de s</a:t>
            </a:r>
            <a:r>
              <a:rPr lang="nl-NL" sz="1800" dirty="0">
                <a:ea typeface="ＭＳ Ｐゴシック"/>
                <a:cs typeface="Arial"/>
              </a:rPr>
              <a:t>oftware?</a:t>
            </a:r>
          </a:p>
          <a:p>
            <a:pPr marL="285750" indent="-285750">
              <a:buFontTx/>
              <a:buChar char="-"/>
            </a:pPr>
            <a:r>
              <a:rPr lang="nl-NL" dirty="0">
                <a:ea typeface="ＭＳ Ｐゴシック"/>
                <a:cs typeface="Arial"/>
              </a:rPr>
              <a:t>Voldoende kunnen oefenen?</a:t>
            </a:r>
            <a:r>
              <a:rPr lang="nl-NL" sz="1800" dirty="0">
                <a:ea typeface="ＭＳ Ｐゴシック"/>
                <a:cs typeface="Arial"/>
              </a:rPr>
              <a:t> </a:t>
            </a:r>
          </a:p>
          <a:p>
            <a:pPr marL="0" indent="0">
              <a:buNone/>
            </a:pPr>
            <a:endParaRPr lang="nl-NL" sz="1800" dirty="0">
              <a:ea typeface="ＭＳ Ｐゴシック"/>
              <a:cs typeface="Arial"/>
            </a:endParaRPr>
          </a:p>
          <a:p>
            <a:pPr marL="0" indent="0">
              <a:buNone/>
            </a:pPr>
            <a:r>
              <a:rPr lang="nl-NL" sz="1800" dirty="0">
                <a:ea typeface="ＭＳ Ｐゴシック"/>
                <a:cs typeface="Arial"/>
              </a:rPr>
              <a:t>Zo Nee: </a:t>
            </a:r>
          </a:p>
          <a:p>
            <a:pPr marL="538162" lvl="3"/>
            <a:r>
              <a:rPr lang="nl-NL" sz="1800" dirty="0">
                <a:ea typeface="ＭＳ Ｐゴシック"/>
                <a:cs typeface="Arial"/>
              </a:rPr>
              <a:t>- Gebruiken TAM-IMRO, </a:t>
            </a:r>
            <a:r>
              <a:rPr lang="nl-NL" dirty="0">
                <a:ea typeface="ＭＳ Ｐゴシック"/>
                <a:cs typeface="Arial"/>
              </a:rPr>
              <a:t> ook v</a:t>
            </a:r>
            <a:r>
              <a:rPr lang="nl-NL" sz="1800" dirty="0">
                <a:ea typeface="ＭＳ Ｐゴシック"/>
                <a:cs typeface="Arial"/>
              </a:rPr>
              <a:t>oor uitwisselen</a:t>
            </a:r>
          </a:p>
        </p:txBody>
      </p:sp>
      <p:sp>
        <p:nvSpPr>
          <p:cNvPr id="5" name="Rechthoek 4">
            <a:extLst>
              <a:ext uri="{FF2B5EF4-FFF2-40B4-BE49-F238E27FC236}">
                <a16:creationId xmlns:a16="http://schemas.microsoft.com/office/drawing/2014/main" id="{B53B285F-4AF3-6A71-99C8-772D7DCF25DE}"/>
              </a:ext>
            </a:extLst>
          </p:cNvPr>
          <p:cNvSpPr/>
          <p:nvPr/>
        </p:nvSpPr>
        <p:spPr>
          <a:xfrm>
            <a:off x="1185877" y="4696075"/>
            <a:ext cx="9835049" cy="1550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indent="0">
              <a:buNone/>
            </a:pPr>
            <a:r>
              <a:rPr lang="nl-NL" b="1" dirty="0">
                <a:ea typeface="ＭＳ Ｐゴシック"/>
                <a:cs typeface="Arial"/>
              </a:rPr>
              <a:t>Indien gemeente kan werken in </a:t>
            </a:r>
            <a:r>
              <a:rPr lang="nl-NL" sz="1800" b="1" dirty="0">
                <a:ea typeface="ＭＳ Ｐゴシック"/>
                <a:cs typeface="Arial"/>
              </a:rPr>
              <a:t>STOP-TPOD:</a:t>
            </a:r>
          </a:p>
          <a:p>
            <a:pPr marL="0" indent="0">
              <a:buNone/>
            </a:pPr>
            <a:endParaRPr lang="nl-NL" sz="1800" dirty="0">
              <a:ea typeface="ＭＳ Ｐゴシック"/>
              <a:cs typeface="Arial"/>
            </a:endParaRPr>
          </a:p>
          <a:p>
            <a:pPr marL="0" lvl="1" indent="-376238">
              <a:buFontTx/>
              <a:buChar char="-"/>
            </a:pPr>
            <a:r>
              <a:rPr lang="nl-NL" dirty="0">
                <a:ea typeface="ＭＳ Ｐゴシック"/>
                <a:cs typeface="Arial"/>
              </a:rPr>
              <a:t>Ondersteunt de software al de plan-plan uitwisseling?</a:t>
            </a:r>
          </a:p>
          <a:p>
            <a:pPr marL="0" lvl="1" indent="-376238">
              <a:buFontTx/>
              <a:buChar char="-"/>
            </a:pPr>
            <a:r>
              <a:rPr lang="nl-NL" dirty="0">
                <a:ea typeface="ＭＳ Ｐゴシック"/>
                <a:cs typeface="Arial"/>
              </a:rPr>
              <a:t>Heb je als gemeente al een structuur voor het omgevingsplan?</a:t>
            </a:r>
          </a:p>
        </p:txBody>
      </p:sp>
      <p:sp>
        <p:nvSpPr>
          <p:cNvPr id="8" name="Pijl omlaag 7">
            <a:extLst>
              <a:ext uri="{FF2B5EF4-FFF2-40B4-BE49-F238E27FC236}">
                <a16:creationId xmlns:a16="http://schemas.microsoft.com/office/drawing/2014/main" id="{10BAAA95-041B-3F13-083B-D73ECBE6B892}"/>
              </a:ext>
            </a:extLst>
          </p:cNvPr>
          <p:cNvSpPr/>
          <p:nvPr/>
        </p:nvSpPr>
        <p:spPr>
          <a:xfrm>
            <a:off x="4946573" y="4109292"/>
            <a:ext cx="2533880" cy="42965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531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al 15">
            <a:extLst>
              <a:ext uri="{FF2B5EF4-FFF2-40B4-BE49-F238E27FC236}">
                <a16:creationId xmlns:a16="http://schemas.microsoft.com/office/drawing/2014/main" id="{A510A9F0-2408-A39B-B3B8-92C45D8A1813}"/>
              </a:ext>
            </a:extLst>
          </p:cNvPr>
          <p:cNvSpPr/>
          <p:nvPr/>
        </p:nvSpPr>
        <p:spPr>
          <a:xfrm>
            <a:off x="1078799" y="1800000"/>
            <a:ext cx="10374447" cy="4448158"/>
          </a:xfrm>
          <a:prstGeom prst="ellipse">
            <a:avLst/>
          </a:prstGeom>
          <a:solidFill>
            <a:schemeClr val="bg1"/>
          </a:solidFill>
          <a:ln w="44450">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endParaRPr lang="nl-NL">
              <a:solidFill>
                <a:schemeClr val="tx1"/>
              </a:solidFill>
            </a:endParaRPr>
          </a:p>
        </p:txBody>
      </p:sp>
      <p:sp>
        <p:nvSpPr>
          <p:cNvPr id="2" name="Titel 1">
            <a:extLst>
              <a:ext uri="{FF2B5EF4-FFF2-40B4-BE49-F238E27FC236}">
                <a16:creationId xmlns:a16="http://schemas.microsoft.com/office/drawing/2014/main" id="{922D23A3-4D5E-E6CB-D740-7E6790043DD9}"/>
              </a:ext>
            </a:extLst>
          </p:cNvPr>
          <p:cNvSpPr>
            <a:spLocks noGrp="1"/>
          </p:cNvSpPr>
          <p:nvPr>
            <p:ph type="title"/>
          </p:nvPr>
        </p:nvSpPr>
        <p:spPr/>
        <p:txBody>
          <a:bodyPr/>
          <a:lstStyle/>
          <a:p>
            <a:r>
              <a:rPr lang="nl-NL"/>
              <a:t>Gerelateerde onderwerpen…</a:t>
            </a:r>
          </a:p>
        </p:txBody>
      </p:sp>
      <p:sp>
        <p:nvSpPr>
          <p:cNvPr id="10" name="Wolk 9">
            <a:extLst>
              <a:ext uri="{FF2B5EF4-FFF2-40B4-BE49-F238E27FC236}">
                <a16:creationId xmlns:a16="http://schemas.microsoft.com/office/drawing/2014/main" id="{AA086C30-298F-BA1B-BA9F-80A2791DF318}"/>
              </a:ext>
            </a:extLst>
          </p:cNvPr>
          <p:cNvSpPr/>
          <p:nvPr/>
        </p:nvSpPr>
        <p:spPr>
          <a:xfrm>
            <a:off x="3659609" y="2822531"/>
            <a:ext cx="4700340" cy="247917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b="1">
                <a:solidFill>
                  <a:schemeClr val="bg1"/>
                </a:solidFill>
              </a:rPr>
              <a:t>Parallel wijzigen en besluiten</a:t>
            </a:r>
          </a:p>
        </p:txBody>
      </p:sp>
      <p:sp>
        <p:nvSpPr>
          <p:cNvPr id="11" name="Wolk 10">
            <a:extLst>
              <a:ext uri="{FF2B5EF4-FFF2-40B4-BE49-F238E27FC236}">
                <a16:creationId xmlns:a16="http://schemas.microsoft.com/office/drawing/2014/main" id="{D260D811-3214-831F-6E8E-1E64A40B42CB}"/>
              </a:ext>
            </a:extLst>
          </p:cNvPr>
          <p:cNvSpPr/>
          <p:nvPr/>
        </p:nvSpPr>
        <p:spPr>
          <a:xfrm>
            <a:off x="6093512" y="5252277"/>
            <a:ext cx="2827881" cy="10479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Samenwerking </a:t>
            </a:r>
          </a:p>
          <a:p>
            <a:pPr algn="ctr"/>
            <a:r>
              <a:rPr lang="nl-NL" sz="1400" i="1">
                <a:solidFill>
                  <a:schemeClr val="tx1"/>
                </a:solidFill>
              </a:rPr>
              <a:t>met Adviesbureaus</a:t>
            </a:r>
          </a:p>
        </p:txBody>
      </p:sp>
      <p:sp>
        <p:nvSpPr>
          <p:cNvPr id="12" name="Wolk 11">
            <a:extLst>
              <a:ext uri="{FF2B5EF4-FFF2-40B4-BE49-F238E27FC236}">
                <a16:creationId xmlns:a16="http://schemas.microsoft.com/office/drawing/2014/main" id="{8F82C242-B1F2-844F-2F8C-014250AA7CF1}"/>
              </a:ext>
            </a:extLst>
          </p:cNvPr>
          <p:cNvSpPr/>
          <p:nvPr/>
        </p:nvSpPr>
        <p:spPr>
          <a:xfrm>
            <a:off x="640211" y="3827282"/>
            <a:ext cx="2827880" cy="1100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Scenario’s voor wijzigen van het plan</a:t>
            </a:r>
          </a:p>
        </p:txBody>
      </p:sp>
      <p:sp>
        <p:nvSpPr>
          <p:cNvPr id="13" name="Wolk 12">
            <a:extLst>
              <a:ext uri="{FF2B5EF4-FFF2-40B4-BE49-F238E27FC236}">
                <a16:creationId xmlns:a16="http://schemas.microsoft.com/office/drawing/2014/main" id="{834A667E-D821-E427-B6A8-D9DE763E6CB1}"/>
              </a:ext>
            </a:extLst>
          </p:cNvPr>
          <p:cNvSpPr/>
          <p:nvPr/>
        </p:nvSpPr>
        <p:spPr>
          <a:xfrm>
            <a:off x="8601557" y="4062120"/>
            <a:ext cx="2851689" cy="119015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Beroep en uitspraken rechtelijke macht</a:t>
            </a:r>
          </a:p>
        </p:txBody>
      </p:sp>
      <p:sp>
        <p:nvSpPr>
          <p:cNvPr id="14" name="Wolk 13">
            <a:extLst>
              <a:ext uri="{FF2B5EF4-FFF2-40B4-BE49-F238E27FC236}">
                <a16:creationId xmlns:a16="http://schemas.microsoft.com/office/drawing/2014/main" id="{E3A355EB-11D5-5460-4F87-FB624CA09488}"/>
              </a:ext>
            </a:extLst>
          </p:cNvPr>
          <p:cNvSpPr/>
          <p:nvPr/>
        </p:nvSpPr>
        <p:spPr>
          <a:xfrm>
            <a:off x="8410039" y="2727507"/>
            <a:ext cx="2703162" cy="10997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Keteneffecten dienstverlening en en VTH</a:t>
            </a:r>
          </a:p>
        </p:txBody>
      </p:sp>
      <p:sp>
        <p:nvSpPr>
          <p:cNvPr id="15" name="Wolk 14">
            <a:extLst>
              <a:ext uri="{FF2B5EF4-FFF2-40B4-BE49-F238E27FC236}">
                <a16:creationId xmlns:a16="http://schemas.microsoft.com/office/drawing/2014/main" id="{6B362E87-15CE-5F4A-516B-562D7C545BD8}"/>
              </a:ext>
            </a:extLst>
          </p:cNvPr>
          <p:cNvSpPr/>
          <p:nvPr/>
        </p:nvSpPr>
        <p:spPr>
          <a:xfrm>
            <a:off x="1701869" y="2132428"/>
            <a:ext cx="2661270" cy="1100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Structuur omgevingsplan</a:t>
            </a:r>
          </a:p>
        </p:txBody>
      </p:sp>
      <p:sp>
        <p:nvSpPr>
          <p:cNvPr id="17" name="Tekstvak 16">
            <a:extLst>
              <a:ext uri="{FF2B5EF4-FFF2-40B4-BE49-F238E27FC236}">
                <a16:creationId xmlns:a16="http://schemas.microsoft.com/office/drawing/2014/main" id="{A5325699-587A-E9DA-011E-5C35B38440A0}"/>
              </a:ext>
            </a:extLst>
          </p:cNvPr>
          <p:cNvSpPr txBox="1"/>
          <p:nvPr/>
        </p:nvSpPr>
        <p:spPr>
          <a:xfrm>
            <a:off x="5172477" y="1859054"/>
            <a:ext cx="2323072" cy="707886"/>
          </a:xfrm>
          <a:prstGeom prst="rect">
            <a:avLst/>
          </a:prstGeom>
          <a:noFill/>
        </p:spPr>
        <p:txBody>
          <a:bodyPr wrap="none" rtlCol="0">
            <a:spAutoFit/>
          </a:bodyPr>
          <a:lstStyle/>
          <a:p>
            <a:r>
              <a:rPr lang="nl-NL" sz="2000" b="1">
                <a:solidFill>
                  <a:srgbClr val="FF0000"/>
                </a:solidFill>
              </a:rPr>
              <a:t>Werken met één </a:t>
            </a:r>
          </a:p>
          <a:p>
            <a:r>
              <a:rPr lang="nl-NL" sz="2000" b="1">
                <a:solidFill>
                  <a:srgbClr val="FF0000"/>
                </a:solidFill>
              </a:rPr>
              <a:t>omgevingsplan…</a:t>
            </a:r>
          </a:p>
        </p:txBody>
      </p:sp>
      <p:sp>
        <p:nvSpPr>
          <p:cNvPr id="3" name="Wolk 2">
            <a:extLst>
              <a:ext uri="{FF2B5EF4-FFF2-40B4-BE49-F238E27FC236}">
                <a16:creationId xmlns:a16="http://schemas.microsoft.com/office/drawing/2014/main" id="{0D5AC069-C781-4C49-FFBB-E2EB82B2FB83}"/>
              </a:ext>
            </a:extLst>
          </p:cNvPr>
          <p:cNvSpPr/>
          <p:nvPr/>
        </p:nvSpPr>
        <p:spPr>
          <a:xfrm>
            <a:off x="2529271" y="5252277"/>
            <a:ext cx="2827881" cy="10394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Proces en regie</a:t>
            </a:r>
          </a:p>
        </p:txBody>
      </p:sp>
      <p:sp>
        <p:nvSpPr>
          <p:cNvPr id="4" name="Wolk 3">
            <a:extLst>
              <a:ext uri="{FF2B5EF4-FFF2-40B4-BE49-F238E27FC236}">
                <a16:creationId xmlns:a16="http://schemas.microsoft.com/office/drawing/2014/main" id="{D0B49D32-E822-24E3-8988-C7C0FB7738A4}"/>
              </a:ext>
            </a:extLst>
          </p:cNvPr>
          <p:cNvSpPr/>
          <p:nvPr/>
        </p:nvSpPr>
        <p:spPr>
          <a:xfrm>
            <a:off x="7456435" y="2132428"/>
            <a:ext cx="2421343" cy="91678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i="1">
                <a:solidFill>
                  <a:schemeClr val="tx1"/>
                </a:solidFill>
              </a:rPr>
              <a:t>Annoteren</a:t>
            </a:r>
          </a:p>
        </p:txBody>
      </p:sp>
    </p:spTree>
    <p:extLst>
      <p:ext uri="{BB962C8B-B14F-4D97-AF65-F5344CB8AC3E}">
        <p14:creationId xmlns:p14="http://schemas.microsoft.com/office/powerpoint/2010/main" val="33793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11" grpId="0" animBg="1"/>
      <p:bldP spid="12" grpId="0" animBg="1"/>
      <p:bldP spid="13" grpId="0" animBg="1"/>
      <p:bldP spid="14" grpId="0" animBg="1"/>
      <p:bldP spid="15" grpId="0" animBg="1"/>
      <p:bldP spid="17" grpId="0"/>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C4B75-5815-2411-1A5F-84B94390E64B}"/>
              </a:ext>
            </a:extLst>
          </p:cNvPr>
          <p:cNvSpPr>
            <a:spLocks noGrp="1"/>
          </p:cNvSpPr>
          <p:nvPr>
            <p:ph type="title"/>
          </p:nvPr>
        </p:nvSpPr>
        <p:spPr/>
        <p:txBody>
          <a:bodyPr/>
          <a:lstStyle/>
          <a:p>
            <a:r>
              <a:rPr lang="nl-NL" dirty="0"/>
              <a:t>Situaties in de </a:t>
            </a:r>
            <a:r>
              <a:rPr lang="nl-NL" dirty="0">
                <a:hlinkClick r:id="rId2"/>
              </a:rPr>
              <a:t>keuzehulp</a:t>
            </a:r>
            <a:endParaRPr lang="nl-NL" dirty="0"/>
          </a:p>
        </p:txBody>
      </p:sp>
      <p:graphicFrame>
        <p:nvGraphicFramePr>
          <p:cNvPr id="5" name="Tabel 5">
            <a:extLst>
              <a:ext uri="{FF2B5EF4-FFF2-40B4-BE49-F238E27FC236}">
                <a16:creationId xmlns:a16="http://schemas.microsoft.com/office/drawing/2014/main" id="{77C91354-97BC-5160-9081-89EDF261B368}"/>
              </a:ext>
            </a:extLst>
          </p:cNvPr>
          <p:cNvGraphicFramePr>
            <a:graphicFrameLocks noGrp="1"/>
          </p:cNvGraphicFramePr>
          <p:nvPr>
            <p:ph idx="1"/>
          </p:nvPr>
        </p:nvGraphicFramePr>
        <p:xfrm>
          <a:off x="1079498" y="1800222"/>
          <a:ext cx="9604542" cy="4593747"/>
        </p:xfrm>
        <a:graphic>
          <a:graphicData uri="http://schemas.openxmlformats.org/drawingml/2006/table">
            <a:tbl>
              <a:tblPr firstRow="1" bandRow="1">
                <a:tableStyleId>{5C22544A-7EE6-4342-B048-85BDC9FD1C3A}</a:tableStyleId>
              </a:tblPr>
              <a:tblGrid>
                <a:gridCol w="3201514">
                  <a:extLst>
                    <a:ext uri="{9D8B030D-6E8A-4147-A177-3AD203B41FA5}">
                      <a16:colId xmlns:a16="http://schemas.microsoft.com/office/drawing/2014/main" val="61224317"/>
                    </a:ext>
                  </a:extLst>
                </a:gridCol>
                <a:gridCol w="3201514">
                  <a:extLst>
                    <a:ext uri="{9D8B030D-6E8A-4147-A177-3AD203B41FA5}">
                      <a16:colId xmlns:a16="http://schemas.microsoft.com/office/drawing/2014/main" val="3244558543"/>
                    </a:ext>
                  </a:extLst>
                </a:gridCol>
                <a:gridCol w="3201514">
                  <a:extLst>
                    <a:ext uri="{9D8B030D-6E8A-4147-A177-3AD203B41FA5}">
                      <a16:colId xmlns:a16="http://schemas.microsoft.com/office/drawing/2014/main" val="3104407256"/>
                    </a:ext>
                  </a:extLst>
                </a:gridCol>
              </a:tblGrid>
              <a:tr h="748009">
                <a:tc>
                  <a:txBody>
                    <a:bodyPr/>
                    <a:lstStyle/>
                    <a:p>
                      <a:pPr algn="ctr"/>
                      <a:endParaRPr lang="nl-NL" sz="1800"/>
                    </a:p>
                  </a:txBody>
                  <a:tcPr/>
                </a:tc>
                <a:tc>
                  <a:txBody>
                    <a:bodyPr/>
                    <a:lstStyle/>
                    <a:p>
                      <a:pPr algn="ctr"/>
                      <a:r>
                        <a:rPr lang="nl-NL" sz="1800" dirty="0">
                          <a:solidFill>
                            <a:schemeClr val="tx1">
                              <a:lumMod val="95000"/>
                              <a:lumOff val="5000"/>
                            </a:schemeClr>
                          </a:solidFill>
                        </a:rPr>
                        <a:t>Plan-plan koppeling nog niet volledig mogelijk</a:t>
                      </a:r>
                    </a:p>
                  </a:txBody>
                  <a:tcPr/>
                </a:tc>
                <a:tc>
                  <a:txBody>
                    <a:bodyPr/>
                    <a:lstStyle/>
                    <a:p>
                      <a:pPr algn="ctr"/>
                      <a:r>
                        <a:rPr lang="nl-NL" sz="1800" dirty="0">
                          <a:solidFill>
                            <a:schemeClr val="tx1">
                              <a:lumMod val="95000"/>
                              <a:lumOff val="5000"/>
                            </a:schemeClr>
                          </a:solidFill>
                        </a:rPr>
                        <a:t>Plan-plan koppeling mogelijk</a:t>
                      </a:r>
                    </a:p>
                  </a:txBody>
                  <a:tcPr/>
                </a:tc>
                <a:extLst>
                  <a:ext uri="{0D108BD9-81ED-4DB2-BD59-A6C34878D82A}">
                    <a16:rowId xmlns:a16="http://schemas.microsoft.com/office/drawing/2014/main" val="59376103"/>
                  </a:ext>
                </a:extLst>
              </a:tr>
              <a:tr h="1821193">
                <a:tc>
                  <a:txBody>
                    <a:bodyPr/>
                    <a:lstStyle/>
                    <a:p>
                      <a:pPr algn="ctr"/>
                      <a:r>
                        <a:rPr lang="nl-NL" sz="1800" b="1" dirty="0"/>
                        <a:t>Vaste regelstructuur</a:t>
                      </a:r>
                    </a:p>
                  </a:txBody>
                  <a:tcPr/>
                </a:tc>
                <a:tc>
                  <a:txBody>
                    <a:bodyPr/>
                    <a:lstStyle/>
                    <a:p>
                      <a:pPr algn="ctr"/>
                      <a:r>
                        <a:rPr lang="nl-NL" sz="1800" b="1" dirty="0"/>
                        <a:t>Situatie 1</a:t>
                      </a:r>
                    </a:p>
                    <a:p>
                      <a:pPr marL="285750" indent="-285750" algn="l">
                        <a:buFontTx/>
                        <a:buChar char="-"/>
                      </a:pPr>
                      <a:r>
                        <a:rPr lang="nl-NL" sz="1400" dirty="0"/>
                        <a:t>Werken in software gemeente, aansluitend bij structuur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400" dirty="0"/>
                        <a:t>Kant-en-klaar besluit aanleveren, aansluitend bij structuur</a:t>
                      </a:r>
                    </a:p>
                    <a:p>
                      <a:pPr marL="285750" indent="-285750" algn="l">
                        <a:buFontTx/>
                        <a:buChar char="-"/>
                      </a:pPr>
                      <a:r>
                        <a:rPr lang="nl-NL" sz="1400" dirty="0"/>
                        <a:t>Losse bestanden aanleveren</a:t>
                      </a:r>
                    </a:p>
                    <a:p>
                      <a:pPr marL="285750" indent="-285750" algn="l">
                        <a:buFontTx/>
                        <a:buChar char="-"/>
                      </a:pPr>
                      <a:r>
                        <a:rPr lang="nl-NL" sz="1400" dirty="0"/>
                        <a:t>TAM-IMRO</a:t>
                      </a:r>
                    </a:p>
                    <a:p>
                      <a:pPr algn="ctr"/>
                      <a:endParaRPr lang="nl-NL" sz="1800" dirty="0"/>
                    </a:p>
                  </a:txBody>
                  <a:tcPr/>
                </a:tc>
                <a:tc>
                  <a:txBody>
                    <a:bodyPr/>
                    <a:lstStyle/>
                    <a:p>
                      <a:pPr algn="ctr"/>
                      <a:r>
                        <a:rPr lang="nl-NL" sz="1800" b="1" dirty="0">
                          <a:solidFill>
                            <a:srgbClr val="00B050"/>
                          </a:solidFill>
                        </a:rPr>
                        <a:t>Situatie 3</a:t>
                      </a:r>
                    </a:p>
                    <a:p>
                      <a:pPr marL="285750" indent="-285750" algn="l">
                        <a:buFontTx/>
                        <a:buChar char="-"/>
                      </a:pPr>
                      <a:r>
                        <a:rPr lang="nl-NL" sz="1400" kern="1200" dirty="0">
                          <a:solidFill>
                            <a:schemeClr val="dk1"/>
                          </a:solidFill>
                          <a:latin typeface="+mn-lt"/>
                          <a:ea typeface="+mn-ea"/>
                          <a:cs typeface="+mn-cs"/>
                        </a:rPr>
                        <a:t>Uitwisselen volgens plan-plan koppeling</a:t>
                      </a:r>
                    </a:p>
                  </a:txBody>
                  <a:tcPr/>
                </a:tc>
                <a:extLst>
                  <a:ext uri="{0D108BD9-81ED-4DB2-BD59-A6C34878D82A}">
                    <a16:rowId xmlns:a16="http://schemas.microsoft.com/office/drawing/2014/main" val="1420340927"/>
                  </a:ext>
                </a:extLst>
              </a:tr>
              <a:tr h="1925498">
                <a:tc>
                  <a:txBody>
                    <a:bodyPr/>
                    <a:lstStyle/>
                    <a:p>
                      <a:pPr algn="ctr"/>
                      <a:r>
                        <a:rPr lang="nl-NL" sz="1800" b="1" dirty="0"/>
                        <a:t>Regelstructuur nog te bepalen</a:t>
                      </a:r>
                    </a:p>
                  </a:txBody>
                  <a:tcPr/>
                </a:tc>
                <a:tc>
                  <a:txBody>
                    <a:bodyPr/>
                    <a:lstStyle/>
                    <a:p>
                      <a:pPr marL="0" algn="ctr" defTabSz="914400" rtl="0" eaLnBrk="1" latinLnBrk="0" hangingPunct="1"/>
                      <a:r>
                        <a:rPr lang="nl-NL" sz="1800" b="1" kern="1200" dirty="0">
                          <a:solidFill>
                            <a:schemeClr val="dk1"/>
                          </a:solidFill>
                          <a:latin typeface="+mn-lt"/>
                          <a:ea typeface="+mn-ea"/>
                          <a:cs typeface="+mn-cs"/>
                        </a:rPr>
                        <a:t>Situatie 2</a:t>
                      </a:r>
                      <a:endParaRPr lang="nl-NL" sz="2400" b="1" dirty="0"/>
                    </a:p>
                    <a:p>
                      <a:pPr marL="285750" indent="-285750" algn="l">
                        <a:buFontTx/>
                        <a:buChar char="-"/>
                      </a:pPr>
                      <a:r>
                        <a:rPr lang="nl-NL" sz="1400" kern="1200" dirty="0">
                          <a:solidFill>
                            <a:schemeClr val="dk1"/>
                          </a:solidFill>
                          <a:latin typeface="+mn-lt"/>
                          <a:ea typeface="+mn-ea"/>
                          <a:cs typeface="+mn-cs"/>
                        </a:rPr>
                        <a:t>Werken in software gemeente, in  tijdelijke structuur</a:t>
                      </a:r>
                    </a:p>
                    <a:p>
                      <a:pPr marL="285750" indent="-285750" algn="l">
                        <a:buFontTx/>
                        <a:buChar char="-"/>
                      </a:pPr>
                      <a:r>
                        <a:rPr lang="nl-NL" sz="1400" kern="1200" dirty="0">
                          <a:solidFill>
                            <a:schemeClr val="dk1"/>
                          </a:solidFill>
                          <a:latin typeface="+mn-lt"/>
                          <a:ea typeface="+mn-ea"/>
                          <a:cs typeface="+mn-cs"/>
                        </a:rPr>
                        <a:t>Kant-en-klaar besluit aanleveren, in tijdelijke structuur</a:t>
                      </a:r>
                    </a:p>
                    <a:p>
                      <a:pPr marL="285750" indent="-285750" algn="l">
                        <a:buFontTx/>
                        <a:buChar char="-"/>
                      </a:pPr>
                      <a:r>
                        <a:rPr lang="nl-NL" sz="1400" kern="1200" dirty="0">
                          <a:solidFill>
                            <a:schemeClr val="dk1"/>
                          </a:solidFill>
                          <a:latin typeface="+mn-lt"/>
                          <a:ea typeface="+mn-ea"/>
                          <a:cs typeface="+mn-cs"/>
                        </a:rPr>
                        <a:t>Losse bestanden aanleveren</a:t>
                      </a:r>
                    </a:p>
                    <a:p>
                      <a:pPr marL="285750" indent="-285750" algn="l">
                        <a:buFontTx/>
                        <a:buChar char="-"/>
                      </a:pPr>
                      <a:r>
                        <a:rPr lang="nl-NL" sz="1400" kern="1200" dirty="0">
                          <a:solidFill>
                            <a:schemeClr val="dk1"/>
                          </a:solidFill>
                          <a:latin typeface="+mn-lt"/>
                          <a:ea typeface="+mn-ea"/>
                          <a:cs typeface="+mn-cs"/>
                        </a:rPr>
                        <a:t>TAM-IMRO</a:t>
                      </a:r>
                    </a:p>
                  </a:txBody>
                  <a:tcPr/>
                </a:tc>
                <a:tc>
                  <a:txBody>
                    <a:bodyPr/>
                    <a:lstStyle/>
                    <a:p>
                      <a:pPr marL="0" algn="ctr" defTabSz="914400" rtl="0" eaLnBrk="1" latinLnBrk="0" hangingPunct="1"/>
                      <a:r>
                        <a:rPr lang="nl-NL" sz="1800" b="1" kern="1200" dirty="0">
                          <a:solidFill>
                            <a:schemeClr val="dk1"/>
                          </a:solidFill>
                          <a:latin typeface="+mn-lt"/>
                          <a:ea typeface="+mn-ea"/>
                          <a:cs typeface="+mn-cs"/>
                        </a:rPr>
                        <a:t>Situatie 4</a:t>
                      </a:r>
                    </a:p>
                    <a:p>
                      <a:pPr marL="285750" indent="-285750" algn="l" defTabSz="914400" rtl="0" eaLnBrk="1" latinLnBrk="0" hangingPunct="1">
                        <a:buFontTx/>
                        <a:buChar char="-"/>
                      </a:pPr>
                      <a:r>
                        <a:rPr lang="nl-NL" sz="1400" kern="1200" dirty="0">
                          <a:solidFill>
                            <a:schemeClr val="dk1"/>
                          </a:solidFill>
                          <a:latin typeface="+mn-lt"/>
                          <a:ea typeface="+mn-ea"/>
                          <a:cs typeface="+mn-cs"/>
                        </a:rPr>
                        <a:t>Uitwisselen volgens plan-plan koppeling, in tijdelijke structuur</a:t>
                      </a:r>
                    </a:p>
                    <a:p>
                      <a:pPr marL="285750" indent="-285750" algn="l" defTabSz="914400" rtl="0" eaLnBrk="1" latinLnBrk="0" hangingPunct="1">
                        <a:buFontTx/>
                        <a:buChar char="-"/>
                      </a:pPr>
                      <a:r>
                        <a:rPr lang="nl-NL" sz="1400" kern="1200" dirty="0">
                          <a:solidFill>
                            <a:schemeClr val="dk1"/>
                          </a:solidFill>
                          <a:latin typeface="+mn-lt"/>
                          <a:ea typeface="+mn-ea"/>
                          <a:cs typeface="+mn-cs"/>
                        </a:rPr>
                        <a:t>TAM-IMRO</a:t>
                      </a:r>
                    </a:p>
                    <a:p>
                      <a:pPr algn="ctr"/>
                      <a:endParaRPr lang="nl-NL" sz="1800" dirty="0"/>
                    </a:p>
                  </a:txBody>
                  <a:tcPr/>
                </a:tc>
                <a:extLst>
                  <a:ext uri="{0D108BD9-81ED-4DB2-BD59-A6C34878D82A}">
                    <a16:rowId xmlns:a16="http://schemas.microsoft.com/office/drawing/2014/main" val="3957930099"/>
                  </a:ext>
                </a:extLst>
              </a:tr>
            </a:tbl>
          </a:graphicData>
        </a:graphic>
      </p:graphicFrame>
    </p:spTree>
    <p:extLst>
      <p:ext uri="{BB962C8B-B14F-4D97-AF65-F5344CB8AC3E}">
        <p14:creationId xmlns:p14="http://schemas.microsoft.com/office/powerpoint/2010/main" val="20537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Samenvatting</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00418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9C317-AC07-2D52-11A6-185C9675926E}"/>
              </a:ext>
            </a:extLst>
          </p:cNvPr>
          <p:cNvSpPr>
            <a:spLocks noGrp="1"/>
          </p:cNvSpPr>
          <p:nvPr>
            <p:ph type="title"/>
          </p:nvPr>
        </p:nvSpPr>
        <p:spPr/>
        <p:txBody>
          <a:bodyPr/>
          <a:lstStyle/>
          <a:p>
            <a:r>
              <a:rPr lang="nl-NL"/>
              <a:t>Samenvatting</a:t>
            </a:r>
          </a:p>
        </p:txBody>
      </p:sp>
      <p:sp>
        <p:nvSpPr>
          <p:cNvPr id="3" name="Tijdelijke aanduiding voor inhoud 2">
            <a:extLst>
              <a:ext uri="{FF2B5EF4-FFF2-40B4-BE49-F238E27FC236}">
                <a16:creationId xmlns:a16="http://schemas.microsoft.com/office/drawing/2014/main" id="{97F83F2A-EED8-1861-E26F-BB3651F00282}"/>
              </a:ext>
            </a:extLst>
          </p:cNvPr>
          <p:cNvSpPr>
            <a:spLocks noGrp="1"/>
          </p:cNvSpPr>
          <p:nvPr>
            <p:ph idx="1"/>
          </p:nvPr>
        </p:nvSpPr>
        <p:spPr>
          <a:xfrm>
            <a:off x="1080000" y="1800000"/>
            <a:ext cx="10032000" cy="4500000"/>
          </a:xfrm>
        </p:spPr>
        <p:txBody>
          <a:bodyPr/>
          <a:lstStyle/>
          <a:p>
            <a:r>
              <a:rPr lang="nl-NL" sz="2000" dirty="0"/>
              <a:t>Parallel wijzigen en besluiten én samenwerken met adviesbureaus wordt anders onder de omgevingswet, want we werken aan één omgevingsplan</a:t>
            </a:r>
          </a:p>
          <a:p>
            <a:endParaRPr lang="nl-NL" sz="2000" dirty="0"/>
          </a:p>
          <a:p>
            <a:r>
              <a:rPr lang="nl-NL" sz="2000" dirty="0"/>
              <a:t>De werkwijzen en gewenste functies in de plansoftware zijn ‘in beeld’</a:t>
            </a:r>
          </a:p>
          <a:p>
            <a:endParaRPr lang="nl-NL" sz="2000" dirty="0"/>
          </a:p>
          <a:p>
            <a:r>
              <a:rPr lang="nl-NL" sz="2000" dirty="0"/>
              <a:t>Belangrijke elementen hierin</a:t>
            </a:r>
          </a:p>
          <a:p>
            <a:pPr lvl="1"/>
            <a:r>
              <a:rPr lang="nl-NL" dirty="0"/>
              <a:t>Structuur en kaders voor het plan</a:t>
            </a:r>
          </a:p>
          <a:p>
            <a:pPr lvl="1"/>
            <a:r>
              <a:rPr lang="nl-NL" dirty="0"/>
              <a:t>Regie en coördinatie binnen gemeente, afstemming met </a:t>
            </a:r>
            <a:r>
              <a:rPr lang="nl-NL" dirty="0" err="1"/>
              <a:t>adviesbureau’s</a:t>
            </a:r>
            <a:endParaRPr lang="nl-NL" dirty="0"/>
          </a:p>
          <a:p>
            <a:pPr lvl="1"/>
            <a:r>
              <a:rPr lang="nl-NL" dirty="0"/>
              <a:t>Functies in de plansoftware</a:t>
            </a:r>
          </a:p>
          <a:p>
            <a:pPr lvl="1"/>
            <a:r>
              <a:rPr lang="nl-NL" dirty="0"/>
              <a:t>‘Anders werken’ </a:t>
            </a:r>
          </a:p>
          <a:p>
            <a:pPr lvl="1"/>
            <a:endParaRPr lang="nl-NL" dirty="0"/>
          </a:p>
          <a:p>
            <a:r>
              <a:rPr lang="nl-NL" sz="2000" dirty="0"/>
              <a:t>Omgevingsplan vraagt stapsgewijs leren, ervaren, verbeteren.</a:t>
            </a:r>
          </a:p>
          <a:p>
            <a:pPr lvl="1"/>
            <a:endParaRPr lang="nl-NL" dirty="0"/>
          </a:p>
          <a:p>
            <a:r>
              <a:rPr lang="nl-NL" sz="2000" dirty="0"/>
              <a:t>U kunt (eerste) stappen zetten om te leren en voor te bereiden </a:t>
            </a:r>
          </a:p>
        </p:txBody>
      </p:sp>
    </p:spTree>
    <p:extLst>
      <p:ext uri="{BB962C8B-B14F-4D97-AF65-F5344CB8AC3E}">
        <p14:creationId xmlns:p14="http://schemas.microsoft.com/office/powerpoint/2010/main" val="38900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6E30E-F444-9B34-76BC-F088A6A5B1F8}"/>
              </a:ext>
            </a:extLst>
          </p:cNvPr>
          <p:cNvSpPr>
            <a:spLocks noGrp="1"/>
          </p:cNvSpPr>
          <p:nvPr>
            <p:ph type="title"/>
          </p:nvPr>
        </p:nvSpPr>
        <p:spPr/>
        <p:txBody>
          <a:bodyPr/>
          <a:lstStyle/>
          <a:p>
            <a:r>
              <a:rPr lang="nl-NL"/>
              <a:t>Eén omgevingsplan: voordelen op termijn</a:t>
            </a:r>
          </a:p>
        </p:txBody>
      </p:sp>
      <p:sp>
        <p:nvSpPr>
          <p:cNvPr id="3" name="Tijdelijke aanduiding voor inhoud 2">
            <a:extLst>
              <a:ext uri="{FF2B5EF4-FFF2-40B4-BE49-F238E27FC236}">
                <a16:creationId xmlns:a16="http://schemas.microsoft.com/office/drawing/2014/main" id="{9E8BA545-31CA-EAD7-9459-0A584BA4C0DF}"/>
              </a:ext>
            </a:extLst>
          </p:cNvPr>
          <p:cNvSpPr>
            <a:spLocks noGrp="1"/>
          </p:cNvSpPr>
          <p:nvPr>
            <p:ph idx="1"/>
          </p:nvPr>
        </p:nvSpPr>
        <p:spPr>
          <a:xfrm>
            <a:off x="1079999" y="1800000"/>
            <a:ext cx="4367899" cy="4500000"/>
          </a:xfrm>
        </p:spPr>
        <p:txBody>
          <a:bodyPr lIns="91440" tIns="45720" rIns="91440" bIns="45720" anchor="t">
            <a:noAutofit/>
          </a:bodyPr>
          <a:lstStyle/>
          <a:p>
            <a:pPr marL="264795" indent="-264795"/>
            <a:r>
              <a:rPr lang="nl-NL" sz="2000" dirty="0">
                <a:ea typeface="ＭＳ Ｐゴシック"/>
              </a:rPr>
              <a:t>Draagt bij aan samenhang en eenduidigheid binnen de regeling</a:t>
            </a:r>
            <a:endParaRPr lang="nl-NL">
              <a:ea typeface="ＭＳ Ｐゴシック"/>
            </a:endParaRPr>
          </a:p>
          <a:p>
            <a:pPr marL="264795" indent="-264795"/>
            <a:endParaRPr lang="nl-NL" sz="2000" dirty="0">
              <a:cs typeface="Arial"/>
            </a:endParaRPr>
          </a:p>
          <a:p>
            <a:pPr marL="264795" indent="-264795"/>
            <a:r>
              <a:rPr lang="nl-NL" sz="2000" dirty="0"/>
              <a:t>De lezer hoeft niet zelf de juridische situatie ‘bijeen te sprokkelen’ uit meerdere documenten</a:t>
            </a:r>
            <a:endParaRPr lang="nl-NL" sz="2000" dirty="0">
              <a:cs typeface="Arial"/>
            </a:endParaRPr>
          </a:p>
          <a:p>
            <a:pPr marL="264795" indent="-264795"/>
            <a:endParaRPr lang="nl-NL" sz="2000" dirty="0">
              <a:cs typeface="Arial"/>
            </a:endParaRPr>
          </a:p>
          <a:p>
            <a:pPr marL="264795" indent="-264795"/>
            <a:r>
              <a:rPr lang="nl-NL" sz="2000" dirty="0"/>
              <a:t>Als het plan eenmaal staat wordt wijzigen eenvoudiger</a:t>
            </a:r>
            <a:endParaRPr lang="nl-NL" sz="2000" dirty="0">
              <a:cs typeface="Arial"/>
            </a:endParaRPr>
          </a:p>
        </p:txBody>
      </p:sp>
      <p:pic>
        <p:nvPicPr>
          <p:cNvPr id="7" name="Afbeelding 6" descr="Afbeelding met verbruiksartikelen voor kantoor, persoon, Kantoorinstrument, Kantoorapparatuur&#10;&#10;Automatisch gegenereerde beschrijving">
            <a:extLst>
              <a:ext uri="{FF2B5EF4-FFF2-40B4-BE49-F238E27FC236}">
                <a16:creationId xmlns:a16="http://schemas.microsoft.com/office/drawing/2014/main" id="{74340647-1333-A5D6-5C2A-F0D997F47CC6}"/>
              </a:ext>
            </a:extLst>
          </p:cNvPr>
          <p:cNvPicPr>
            <a:picLocks noChangeAspect="1"/>
          </p:cNvPicPr>
          <p:nvPr/>
        </p:nvPicPr>
        <p:blipFill>
          <a:blip r:embed="rId3"/>
          <a:stretch>
            <a:fillRect/>
          </a:stretch>
        </p:blipFill>
        <p:spPr>
          <a:xfrm>
            <a:off x="5887335" y="3755746"/>
            <a:ext cx="4496704" cy="2494747"/>
          </a:xfrm>
          <a:prstGeom prst="rect">
            <a:avLst/>
          </a:prstGeom>
        </p:spPr>
      </p:pic>
    </p:spTree>
    <p:extLst>
      <p:ext uri="{BB962C8B-B14F-4D97-AF65-F5344CB8AC3E}">
        <p14:creationId xmlns:p14="http://schemas.microsoft.com/office/powerpoint/2010/main" val="2348970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80000" y="2160000"/>
            <a:ext cx="6486660" cy="1440000"/>
          </a:xfrm>
        </p:spPr>
        <p:txBody>
          <a:bodyPr/>
          <a:lstStyle/>
          <a:p>
            <a:r>
              <a:rPr lang="nl-NL" sz="3600"/>
              <a:t>Samenwerken aan documenten: </a:t>
            </a:r>
            <a:br>
              <a:rPr lang="nl-NL" sz="3600"/>
            </a:br>
            <a:r>
              <a:rPr lang="nl-NL" sz="3600"/>
              <a:t>wat kennen we al?</a:t>
            </a:r>
          </a:p>
        </p:txBody>
      </p:sp>
      <p:sp>
        <p:nvSpPr>
          <p:cNvPr id="3" name="Ondertitel 2"/>
          <p:cNvSpPr>
            <a:spLocks noGrp="1"/>
          </p:cNvSpPr>
          <p:nvPr>
            <p:ph type="subTitle" idx="1"/>
          </p:nvPr>
        </p:nvSpPr>
        <p:spPr>
          <a:xfrm>
            <a:off x="1080000" y="3959940"/>
            <a:ext cx="6120000" cy="1440000"/>
          </a:xfrm>
        </p:spPr>
        <p:txBody>
          <a:bodyPr/>
          <a:lstStyle/>
          <a:p>
            <a:r>
              <a:rPr lang="nl-NL" dirty="0"/>
              <a:t> </a:t>
            </a:r>
          </a:p>
        </p:txBody>
      </p:sp>
      <p:sp>
        <p:nvSpPr>
          <p:cNvPr id="5" name="Ondertitel 2">
            <a:extLst>
              <a:ext uri="{FF2B5EF4-FFF2-40B4-BE49-F238E27FC236}">
                <a16:creationId xmlns:a16="http://schemas.microsoft.com/office/drawing/2014/main" id="{2DAFC693-8364-4F4C-A8B4-F16167B6A891}"/>
              </a:ext>
            </a:extLst>
          </p:cNvPr>
          <p:cNvSpPr txBox="1">
            <a:spLocks/>
          </p:cNvSpPr>
          <p:nvPr/>
        </p:nvSpPr>
        <p:spPr>
          <a:xfrm>
            <a:off x="1080000" y="5564442"/>
            <a:ext cx="7469640" cy="1098120"/>
          </a:xfrm>
          <a:prstGeom prst="rect">
            <a:avLst/>
          </a:prstGeom>
        </p:spPr>
        <p:txBody>
          <a:bodyPr lIns="0" tIns="0" rIns="0" bIns="0">
            <a:noAutofit/>
          </a:bodyPr>
          <a:lstStyle>
            <a:lvl1pPr marL="0" indent="0" algn="l" rtl="0" fontAlgn="base">
              <a:lnSpc>
                <a:spcPct val="90000"/>
              </a:lnSpc>
              <a:spcBef>
                <a:spcPct val="20000"/>
              </a:spcBef>
              <a:spcAft>
                <a:spcPct val="0"/>
              </a:spcAft>
              <a:buClr>
                <a:schemeClr val="bg2"/>
              </a:buClr>
              <a:buSzPct val="80000"/>
              <a:buFont typeface="Arial" charset="0"/>
              <a:buNone/>
              <a:defRPr sz="2400" kern="1200">
                <a:solidFill>
                  <a:schemeClr val="tx1"/>
                </a:solidFill>
                <a:latin typeface="+mn-lt"/>
                <a:ea typeface="ＭＳ Ｐゴシック" charset="-128"/>
                <a:cs typeface="+mn-cs"/>
              </a:defRPr>
            </a:lvl1pPr>
            <a:lvl2pPr marL="457200" indent="0" algn="ctr" rtl="0" fontAlgn="base">
              <a:lnSpc>
                <a:spcPct val="90000"/>
              </a:lnSpc>
              <a:spcBef>
                <a:spcPct val="20000"/>
              </a:spcBef>
              <a:spcAft>
                <a:spcPct val="0"/>
              </a:spcAft>
              <a:buClr>
                <a:schemeClr val="bg2"/>
              </a:buClr>
              <a:buSzPct val="80000"/>
              <a:buFont typeface="Arial" charset="0"/>
              <a:buNone/>
              <a:defRPr sz="2000" kern="1200">
                <a:solidFill>
                  <a:schemeClr val="tx1">
                    <a:tint val="75000"/>
                  </a:schemeClr>
                </a:solidFill>
                <a:latin typeface="+mn-lt"/>
                <a:ea typeface="ＭＳ Ｐゴシック" charset="-128"/>
                <a:cs typeface="+mn-cs"/>
              </a:defRPr>
            </a:lvl2pPr>
            <a:lvl3pPr marL="914400" indent="0" algn="ctr" rtl="0" fontAlgn="base">
              <a:lnSpc>
                <a:spcPct val="90000"/>
              </a:lnSpc>
              <a:spcBef>
                <a:spcPct val="20000"/>
              </a:spcBef>
              <a:spcAft>
                <a:spcPct val="0"/>
              </a:spcAft>
              <a:buClr>
                <a:schemeClr val="bg2"/>
              </a:buClr>
              <a:buSzPct val="80000"/>
              <a:buFont typeface="Arial" charset="0"/>
              <a:buNone/>
              <a:defRPr kern="1200">
                <a:solidFill>
                  <a:schemeClr val="tx1">
                    <a:tint val="75000"/>
                  </a:schemeClr>
                </a:solidFill>
                <a:latin typeface="+mn-lt"/>
                <a:ea typeface="ＭＳ Ｐゴシック" charset="-128"/>
                <a:cs typeface="+mn-cs"/>
              </a:defRPr>
            </a:lvl3pPr>
            <a:lvl4pPr marL="1371600" indent="0" algn="ctr" rtl="0" fontAlgn="base">
              <a:lnSpc>
                <a:spcPct val="90000"/>
              </a:lnSpc>
              <a:spcBef>
                <a:spcPct val="20000"/>
              </a:spcBef>
              <a:spcAft>
                <a:spcPct val="0"/>
              </a:spcAft>
              <a:buClr>
                <a:schemeClr val="bg2"/>
              </a:buClr>
              <a:buSzPct val="80000"/>
              <a:buFont typeface="Arial" charset="0"/>
              <a:buNone/>
              <a:tabLst>
                <a:tab pos="1792288" algn="l"/>
              </a:tabLst>
              <a:defRPr sz="1600" kern="1200">
                <a:solidFill>
                  <a:schemeClr val="tx1">
                    <a:tint val="75000"/>
                  </a:schemeClr>
                </a:solidFill>
                <a:latin typeface="+mn-lt"/>
                <a:ea typeface="ＭＳ Ｐゴシック" charset="-128"/>
                <a:cs typeface="+mn-cs"/>
              </a:defRPr>
            </a:lvl4pPr>
            <a:lvl5pPr marL="1828800" indent="0" algn="ctr" rtl="0" fontAlgn="base">
              <a:lnSpc>
                <a:spcPct val="90000"/>
              </a:lnSpc>
              <a:spcBef>
                <a:spcPct val="20000"/>
              </a:spcBef>
              <a:spcAft>
                <a:spcPct val="0"/>
              </a:spcAft>
              <a:buClr>
                <a:schemeClr val="bg2"/>
              </a:buClr>
              <a:buSzPct val="80000"/>
              <a:buFont typeface="Arial" charset="0"/>
              <a:buNone/>
              <a:defRPr sz="1600"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rgbClr val="00A9F3"/>
              </a:buClr>
              <a:buSzPct val="80000"/>
              <a:buFont typeface="Arial" charset="0"/>
              <a:buNone/>
              <a:tabLst/>
              <a:defRPr/>
            </a:pPr>
            <a:endParaRPr kumimoji="0" lang="nl-NL" sz="1800" b="0" i="0" u="none" strike="noStrike" kern="1200" cap="none" spc="0" normalizeH="0" baseline="0" noProof="0">
              <a:ln>
                <a:noFill/>
              </a:ln>
              <a:solidFill>
                <a:srgbClr val="C20016"/>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09665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6BC89-5CD6-D447-F6BB-173691D3B752}"/>
              </a:ext>
            </a:extLst>
          </p:cNvPr>
          <p:cNvSpPr>
            <a:spLocks noGrp="1"/>
          </p:cNvSpPr>
          <p:nvPr>
            <p:ph type="title"/>
          </p:nvPr>
        </p:nvSpPr>
        <p:spPr/>
        <p:txBody>
          <a:bodyPr/>
          <a:lstStyle/>
          <a:p>
            <a:r>
              <a:rPr lang="nl-NL"/>
              <a:t>Wat kennen we al…</a:t>
            </a:r>
          </a:p>
        </p:txBody>
      </p:sp>
      <p:sp>
        <p:nvSpPr>
          <p:cNvPr id="3" name="Tijdelijke aanduiding voor inhoud 2">
            <a:extLst>
              <a:ext uri="{FF2B5EF4-FFF2-40B4-BE49-F238E27FC236}">
                <a16:creationId xmlns:a16="http://schemas.microsoft.com/office/drawing/2014/main" id="{DE62BF4E-D324-DD67-F672-D3F239CE8C0B}"/>
              </a:ext>
            </a:extLst>
          </p:cNvPr>
          <p:cNvSpPr>
            <a:spLocks noGrp="1"/>
          </p:cNvSpPr>
          <p:nvPr>
            <p:ph idx="1"/>
          </p:nvPr>
        </p:nvSpPr>
        <p:spPr>
          <a:xfrm>
            <a:off x="1079999" y="1800000"/>
            <a:ext cx="10315587" cy="4500000"/>
          </a:xfrm>
        </p:spPr>
        <p:txBody>
          <a:bodyPr/>
          <a:lstStyle/>
          <a:p>
            <a:pPr marL="0" indent="0">
              <a:buNone/>
            </a:pPr>
            <a:r>
              <a:rPr lang="nl-NL" sz="2000"/>
              <a:t>Samenwerken aan </a:t>
            </a:r>
          </a:p>
          <a:p>
            <a:r>
              <a:rPr lang="nl-NL" sz="2000"/>
              <a:t>… een rapport</a:t>
            </a:r>
          </a:p>
          <a:p>
            <a:r>
              <a:rPr lang="nl-NL" sz="2000"/>
              <a:t>… het wijzigen van een verordening</a:t>
            </a:r>
          </a:p>
          <a:p>
            <a:pPr marL="0" indent="0">
              <a:buNone/>
            </a:pPr>
            <a:endParaRPr lang="nl-NL" sz="2000"/>
          </a:p>
          <a:p>
            <a:pPr marL="0" indent="0">
              <a:buNone/>
            </a:pPr>
            <a:r>
              <a:rPr lang="nl-NL" sz="2000"/>
              <a:t>Ook daarbij: </a:t>
            </a:r>
          </a:p>
          <a:p>
            <a:r>
              <a:rPr lang="nl-NL" sz="2000"/>
              <a:t>… parallel wijzigen</a:t>
            </a:r>
          </a:p>
          <a:p>
            <a:r>
              <a:rPr lang="nl-NL" sz="2000"/>
              <a:t>… tegengestelde voorstellen</a:t>
            </a:r>
          </a:p>
          <a:p>
            <a:pPr marL="0" indent="0">
              <a:buNone/>
            </a:pPr>
            <a:endParaRPr lang="nl-NL" sz="2000"/>
          </a:p>
          <a:p>
            <a:pPr marL="0" indent="0">
              <a:buNone/>
            </a:pPr>
            <a:r>
              <a:rPr lang="nl-NL" sz="2000"/>
              <a:t>Dus: </a:t>
            </a:r>
          </a:p>
          <a:p>
            <a:r>
              <a:rPr lang="nl-NL" sz="2000"/>
              <a:t>… penvoerder</a:t>
            </a:r>
          </a:p>
          <a:p>
            <a:r>
              <a:rPr lang="nl-NL" sz="2000"/>
              <a:t>… versiebeheer</a:t>
            </a:r>
          </a:p>
          <a:p>
            <a:r>
              <a:rPr lang="nl-NL" sz="2000"/>
              <a:t>… goed opletten</a:t>
            </a:r>
          </a:p>
          <a:p>
            <a:endParaRPr lang="nl-NL"/>
          </a:p>
          <a:p>
            <a:endParaRPr lang="nl-NL"/>
          </a:p>
        </p:txBody>
      </p:sp>
    </p:spTree>
    <p:extLst>
      <p:ext uri="{BB962C8B-B14F-4D97-AF65-F5344CB8AC3E}">
        <p14:creationId xmlns:p14="http://schemas.microsoft.com/office/powerpoint/2010/main" val="362321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22D4F-2112-7744-ED3A-41EF160AE155}"/>
              </a:ext>
            </a:extLst>
          </p:cNvPr>
          <p:cNvSpPr>
            <a:spLocks noGrp="1"/>
          </p:cNvSpPr>
          <p:nvPr>
            <p:ph type="title"/>
          </p:nvPr>
        </p:nvSpPr>
        <p:spPr>
          <a:xfrm>
            <a:off x="1080000" y="1080000"/>
            <a:ext cx="10316546" cy="720000"/>
          </a:xfrm>
        </p:spPr>
        <p:txBody>
          <a:bodyPr/>
          <a:lstStyle/>
          <a:p>
            <a:r>
              <a:rPr lang="nl-NL"/>
              <a:t>Stel… Een nieuwe editie van een kookboek</a:t>
            </a:r>
          </a:p>
        </p:txBody>
      </p:sp>
      <p:sp>
        <p:nvSpPr>
          <p:cNvPr id="4" name="Tekstvak 3">
            <a:extLst>
              <a:ext uri="{FF2B5EF4-FFF2-40B4-BE49-F238E27FC236}">
                <a16:creationId xmlns:a16="http://schemas.microsoft.com/office/drawing/2014/main" id="{0AFC0D57-93B2-4B6B-AF18-E0DBC74ADA2C}"/>
              </a:ext>
            </a:extLst>
          </p:cNvPr>
          <p:cNvSpPr txBox="1"/>
          <p:nvPr/>
        </p:nvSpPr>
        <p:spPr>
          <a:xfrm>
            <a:off x="1080000" y="1831783"/>
            <a:ext cx="9947229" cy="3693319"/>
          </a:xfrm>
          <a:custGeom>
            <a:avLst/>
            <a:gdLst>
              <a:gd name="connsiteX0" fmla="*/ 0 w 9947229"/>
              <a:gd name="connsiteY0" fmla="*/ 0 h 3693319"/>
              <a:gd name="connsiteX1" fmla="*/ 485659 w 9947229"/>
              <a:gd name="connsiteY1" fmla="*/ 0 h 3693319"/>
              <a:gd name="connsiteX2" fmla="*/ 772373 w 9947229"/>
              <a:gd name="connsiteY2" fmla="*/ 0 h 3693319"/>
              <a:gd name="connsiteX3" fmla="*/ 1556449 w 9947229"/>
              <a:gd name="connsiteY3" fmla="*/ 0 h 3693319"/>
              <a:gd name="connsiteX4" fmla="*/ 2042108 w 9947229"/>
              <a:gd name="connsiteY4" fmla="*/ 0 h 3693319"/>
              <a:gd name="connsiteX5" fmla="*/ 2527766 w 9947229"/>
              <a:gd name="connsiteY5" fmla="*/ 0 h 3693319"/>
              <a:gd name="connsiteX6" fmla="*/ 3311842 w 9947229"/>
              <a:gd name="connsiteY6" fmla="*/ 0 h 3693319"/>
              <a:gd name="connsiteX7" fmla="*/ 3698029 w 9947229"/>
              <a:gd name="connsiteY7" fmla="*/ 0 h 3693319"/>
              <a:gd name="connsiteX8" fmla="*/ 4482104 w 9947229"/>
              <a:gd name="connsiteY8" fmla="*/ 0 h 3693319"/>
              <a:gd name="connsiteX9" fmla="*/ 5266180 w 9947229"/>
              <a:gd name="connsiteY9" fmla="*/ 0 h 3693319"/>
              <a:gd name="connsiteX10" fmla="*/ 5851311 w 9947229"/>
              <a:gd name="connsiteY10" fmla="*/ 0 h 3693319"/>
              <a:gd name="connsiteX11" fmla="*/ 6635387 w 9947229"/>
              <a:gd name="connsiteY11" fmla="*/ 0 h 3693319"/>
              <a:gd name="connsiteX12" fmla="*/ 7121046 w 9947229"/>
              <a:gd name="connsiteY12" fmla="*/ 0 h 3693319"/>
              <a:gd name="connsiteX13" fmla="*/ 7606705 w 9947229"/>
              <a:gd name="connsiteY13" fmla="*/ 0 h 3693319"/>
              <a:gd name="connsiteX14" fmla="*/ 8291308 w 9947229"/>
              <a:gd name="connsiteY14" fmla="*/ 0 h 3693319"/>
              <a:gd name="connsiteX15" fmla="*/ 8776967 w 9947229"/>
              <a:gd name="connsiteY15" fmla="*/ 0 h 3693319"/>
              <a:gd name="connsiteX16" fmla="*/ 9947229 w 9947229"/>
              <a:gd name="connsiteY16" fmla="*/ 0 h 3693319"/>
              <a:gd name="connsiteX17" fmla="*/ 9947229 w 9947229"/>
              <a:gd name="connsiteY17" fmla="*/ 601483 h 3693319"/>
              <a:gd name="connsiteX18" fmla="*/ 9947229 w 9947229"/>
              <a:gd name="connsiteY18" fmla="*/ 1166034 h 3693319"/>
              <a:gd name="connsiteX19" fmla="*/ 9947229 w 9947229"/>
              <a:gd name="connsiteY19" fmla="*/ 1730584 h 3693319"/>
              <a:gd name="connsiteX20" fmla="*/ 9947229 w 9947229"/>
              <a:gd name="connsiteY20" fmla="*/ 2147401 h 3693319"/>
              <a:gd name="connsiteX21" fmla="*/ 9947229 w 9947229"/>
              <a:gd name="connsiteY21" fmla="*/ 2601152 h 3693319"/>
              <a:gd name="connsiteX22" fmla="*/ 9947229 w 9947229"/>
              <a:gd name="connsiteY22" fmla="*/ 3165702 h 3693319"/>
              <a:gd name="connsiteX23" fmla="*/ 9947229 w 9947229"/>
              <a:gd name="connsiteY23" fmla="*/ 3693319 h 3693319"/>
              <a:gd name="connsiteX24" fmla="*/ 9561042 w 9947229"/>
              <a:gd name="connsiteY24" fmla="*/ 3693319 h 3693319"/>
              <a:gd name="connsiteX25" fmla="*/ 9274328 w 9947229"/>
              <a:gd name="connsiteY25" fmla="*/ 3693319 h 3693319"/>
              <a:gd name="connsiteX26" fmla="*/ 8987614 w 9947229"/>
              <a:gd name="connsiteY26" fmla="*/ 3693319 h 3693319"/>
              <a:gd name="connsiteX27" fmla="*/ 8402483 w 9947229"/>
              <a:gd name="connsiteY27" fmla="*/ 3693319 h 3693319"/>
              <a:gd name="connsiteX28" fmla="*/ 8016296 w 9947229"/>
              <a:gd name="connsiteY28" fmla="*/ 3693319 h 3693319"/>
              <a:gd name="connsiteX29" fmla="*/ 7331693 w 9947229"/>
              <a:gd name="connsiteY29" fmla="*/ 3693319 h 3693319"/>
              <a:gd name="connsiteX30" fmla="*/ 6945506 w 9947229"/>
              <a:gd name="connsiteY30" fmla="*/ 3693319 h 3693319"/>
              <a:gd name="connsiteX31" fmla="*/ 6260903 w 9947229"/>
              <a:gd name="connsiteY31" fmla="*/ 3693319 h 3693319"/>
              <a:gd name="connsiteX32" fmla="*/ 5974189 w 9947229"/>
              <a:gd name="connsiteY32" fmla="*/ 3693319 h 3693319"/>
              <a:gd name="connsiteX33" fmla="*/ 5289585 w 9947229"/>
              <a:gd name="connsiteY33" fmla="*/ 3693319 h 3693319"/>
              <a:gd name="connsiteX34" fmla="*/ 4903399 w 9947229"/>
              <a:gd name="connsiteY34" fmla="*/ 3693319 h 3693319"/>
              <a:gd name="connsiteX35" fmla="*/ 4616685 w 9947229"/>
              <a:gd name="connsiteY35" fmla="*/ 3693319 h 3693319"/>
              <a:gd name="connsiteX36" fmla="*/ 4230498 w 9947229"/>
              <a:gd name="connsiteY36" fmla="*/ 3693319 h 3693319"/>
              <a:gd name="connsiteX37" fmla="*/ 3545895 w 9947229"/>
              <a:gd name="connsiteY37" fmla="*/ 3693319 h 3693319"/>
              <a:gd name="connsiteX38" fmla="*/ 3159708 w 9947229"/>
              <a:gd name="connsiteY38" fmla="*/ 3693319 h 3693319"/>
              <a:gd name="connsiteX39" fmla="*/ 2872994 w 9947229"/>
              <a:gd name="connsiteY39" fmla="*/ 3693319 h 3693319"/>
              <a:gd name="connsiteX40" fmla="*/ 2486807 w 9947229"/>
              <a:gd name="connsiteY40" fmla="*/ 3693319 h 3693319"/>
              <a:gd name="connsiteX41" fmla="*/ 2001148 w 9947229"/>
              <a:gd name="connsiteY41" fmla="*/ 3693319 h 3693319"/>
              <a:gd name="connsiteX42" fmla="*/ 1416017 w 9947229"/>
              <a:gd name="connsiteY42" fmla="*/ 3693319 h 3693319"/>
              <a:gd name="connsiteX43" fmla="*/ 1029831 w 9947229"/>
              <a:gd name="connsiteY43" fmla="*/ 3693319 h 3693319"/>
              <a:gd name="connsiteX44" fmla="*/ 0 w 9947229"/>
              <a:gd name="connsiteY44" fmla="*/ 3693319 h 3693319"/>
              <a:gd name="connsiteX45" fmla="*/ 0 w 9947229"/>
              <a:gd name="connsiteY45" fmla="*/ 3165702 h 3693319"/>
              <a:gd name="connsiteX46" fmla="*/ 0 w 9947229"/>
              <a:gd name="connsiteY46" fmla="*/ 2638085 h 3693319"/>
              <a:gd name="connsiteX47" fmla="*/ 0 w 9947229"/>
              <a:gd name="connsiteY47" fmla="*/ 2110468 h 3693319"/>
              <a:gd name="connsiteX48" fmla="*/ 0 w 9947229"/>
              <a:gd name="connsiteY48" fmla="*/ 1582851 h 3693319"/>
              <a:gd name="connsiteX49" fmla="*/ 0 w 9947229"/>
              <a:gd name="connsiteY49" fmla="*/ 1092167 h 3693319"/>
              <a:gd name="connsiteX50" fmla="*/ 0 w 9947229"/>
              <a:gd name="connsiteY50" fmla="*/ 527617 h 3693319"/>
              <a:gd name="connsiteX51" fmla="*/ 0 w 9947229"/>
              <a:gd name="connsiteY51"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947229" h="3693319" extrusionOk="0">
                <a:moveTo>
                  <a:pt x="0" y="0"/>
                </a:moveTo>
                <a:cubicBezTo>
                  <a:pt x="227809" y="-20747"/>
                  <a:pt x="313381" y="22806"/>
                  <a:pt x="485659" y="0"/>
                </a:cubicBezTo>
                <a:cubicBezTo>
                  <a:pt x="657937" y="-22806"/>
                  <a:pt x="694937" y="23693"/>
                  <a:pt x="772373" y="0"/>
                </a:cubicBezTo>
                <a:cubicBezTo>
                  <a:pt x="849809" y="-23693"/>
                  <a:pt x="1278544" y="36793"/>
                  <a:pt x="1556449" y="0"/>
                </a:cubicBezTo>
                <a:cubicBezTo>
                  <a:pt x="1834354" y="-36793"/>
                  <a:pt x="1912988" y="24741"/>
                  <a:pt x="2042108" y="0"/>
                </a:cubicBezTo>
                <a:cubicBezTo>
                  <a:pt x="2171228" y="-24741"/>
                  <a:pt x="2316673" y="39566"/>
                  <a:pt x="2527766" y="0"/>
                </a:cubicBezTo>
                <a:cubicBezTo>
                  <a:pt x="2738859" y="-39566"/>
                  <a:pt x="2984907" y="66311"/>
                  <a:pt x="3311842" y="0"/>
                </a:cubicBezTo>
                <a:cubicBezTo>
                  <a:pt x="3638777" y="-66311"/>
                  <a:pt x="3535456" y="5077"/>
                  <a:pt x="3698029" y="0"/>
                </a:cubicBezTo>
                <a:cubicBezTo>
                  <a:pt x="3860602" y="-5077"/>
                  <a:pt x="4257684" y="18987"/>
                  <a:pt x="4482104" y="0"/>
                </a:cubicBezTo>
                <a:cubicBezTo>
                  <a:pt x="4706524" y="-18987"/>
                  <a:pt x="5048197" y="38413"/>
                  <a:pt x="5266180" y="0"/>
                </a:cubicBezTo>
                <a:cubicBezTo>
                  <a:pt x="5484163" y="-38413"/>
                  <a:pt x="5687102" y="40690"/>
                  <a:pt x="5851311" y="0"/>
                </a:cubicBezTo>
                <a:cubicBezTo>
                  <a:pt x="6015520" y="-40690"/>
                  <a:pt x="6437704" y="29551"/>
                  <a:pt x="6635387" y="0"/>
                </a:cubicBezTo>
                <a:cubicBezTo>
                  <a:pt x="6833070" y="-29551"/>
                  <a:pt x="6935260" y="5692"/>
                  <a:pt x="7121046" y="0"/>
                </a:cubicBezTo>
                <a:cubicBezTo>
                  <a:pt x="7306832" y="-5692"/>
                  <a:pt x="7387031" y="7547"/>
                  <a:pt x="7606705" y="0"/>
                </a:cubicBezTo>
                <a:cubicBezTo>
                  <a:pt x="7826379" y="-7547"/>
                  <a:pt x="8095173" y="32433"/>
                  <a:pt x="8291308" y="0"/>
                </a:cubicBezTo>
                <a:cubicBezTo>
                  <a:pt x="8487443" y="-32433"/>
                  <a:pt x="8634427" y="49909"/>
                  <a:pt x="8776967" y="0"/>
                </a:cubicBezTo>
                <a:cubicBezTo>
                  <a:pt x="8919507" y="-49909"/>
                  <a:pt x="9642727" y="79546"/>
                  <a:pt x="9947229" y="0"/>
                </a:cubicBezTo>
                <a:cubicBezTo>
                  <a:pt x="9986112" y="268087"/>
                  <a:pt x="9880734" y="430793"/>
                  <a:pt x="9947229" y="601483"/>
                </a:cubicBezTo>
                <a:cubicBezTo>
                  <a:pt x="10013724" y="772173"/>
                  <a:pt x="9931401" y="1034231"/>
                  <a:pt x="9947229" y="1166034"/>
                </a:cubicBezTo>
                <a:cubicBezTo>
                  <a:pt x="9963057" y="1297837"/>
                  <a:pt x="9884589" y="1600009"/>
                  <a:pt x="9947229" y="1730584"/>
                </a:cubicBezTo>
                <a:cubicBezTo>
                  <a:pt x="10009869" y="1861159"/>
                  <a:pt x="9904226" y="1969316"/>
                  <a:pt x="9947229" y="2147401"/>
                </a:cubicBezTo>
                <a:cubicBezTo>
                  <a:pt x="9990232" y="2325486"/>
                  <a:pt x="9896849" y="2434747"/>
                  <a:pt x="9947229" y="2601152"/>
                </a:cubicBezTo>
                <a:cubicBezTo>
                  <a:pt x="9997609" y="2767557"/>
                  <a:pt x="9922740" y="3002117"/>
                  <a:pt x="9947229" y="3165702"/>
                </a:cubicBezTo>
                <a:cubicBezTo>
                  <a:pt x="9971718" y="3329287"/>
                  <a:pt x="9941366" y="3456482"/>
                  <a:pt x="9947229" y="3693319"/>
                </a:cubicBezTo>
                <a:cubicBezTo>
                  <a:pt x="9764513" y="3703294"/>
                  <a:pt x="9726391" y="3687980"/>
                  <a:pt x="9561042" y="3693319"/>
                </a:cubicBezTo>
                <a:cubicBezTo>
                  <a:pt x="9395693" y="3698658"/>
                  <a:pt x="9388657" y="3692526"/>
                  <a:pt x="9274328" y="3693319"/>
                </a:cubicBezTo>
                <a:cubicBezTo>
                  <a:pt x="9159999" y="3694112"/>
                  <a:pt x="9054772" y="3692395"/>
                  <a:pt x="8987614" y="3693319"/>
                </a:cubicBezTo>
                <a:cubicBezTo>
                  <a:pt x="8920456" y="3694243"/>
                  <a:pt x="8543293" y="3650523"/>
                  <a:pt x="8402483" y="3693319"/>
                </a:cubicBezTo>
                <a:cubicBezTo>
                  <a:pt x="8261673" y="3736115"/>
                  <a:pt x="8111933" y="3659465"/>
                  <a:pt x="8016296" y="3693319"/>
                </a:cubicBezTo>
                <a:cubicBezTo>
                  <a:pt x="7920659" y="3727173"/>
                  <a:pt x="7536925" y="3632599"/>
                  <a:pt x="7331693" y="3693319"/>
                </a:cubicBezTo>
                <a:cubicBezTo>
                  <a:pt x="7126461" y="3754039"/>
                  <a:pt x="7105790" y="3680075"/>
                  <a:pt x="6945506" y="3693319"/>
                </a:cubicBezTo>
                <a:cubicBezTo>
                  <a:pt x="6785222" y="3706563"/>
                  <a:pt x="6477809" y="3689072"/>
                  <a:pt x="6260903" y="3693319"/>
                </a:cubicBezTo>
                <a:cubicBezTo>
                  <a:pt x="6043997" y="3697566"/>
                  <a:pt x="6105301" y="3691641"/>
                  <a:pt x="5974189" y="3693319"/>
                </a:cubicBezTo>
                <a:cubicBezTo>
                  <a:pt x="5843077" y="3694997"/>
                  <a:pt x="5456868" y="3615372"/>
                  <a:pt x="5289585" y="3693319"/>
                </a:cubicBezTo>
                <a:cubicBezTo>
                  <a:pt x="5122302" y="3771266"/>
                  <a:pt x="5069929" y="3650602"/>
                  <a:pt x="4903399" y="3693319"/>
                </a:cubicBezTo>
                <a:cubicBezTo>
                  <a:pt x="4736869" y="3736036"/>
                  <a:pt x="4738271" y="3660390"/>
                  <a:pt x="4616685" y="3693319"/>
                </a:cubicBezTo>
                <a:cubicBezTo>
                  <a:pt x="4495099" y="3726248"/>
                  <a:pt x="4387901" y="3649695"/>
                  <a:pt x="4230498" y="3693319"/>
                </a:cubicBezTo>
                <a:cubicBezTo>
                  <a:pt x="4073095" y="3736943"/>
                  <a:pt x="3707182" y="3675267"/>
                  <a:pt x="3545895" y="3693319"/>
                </a:cubicBezTo>
                <a:cubicBezTo>
                  <a:pt x="3384608" y="3711371"/>
                  <a:pt x="3333704" y="3685827"/>
                  <a:pt x="3159708" y="3693319"/>
                </a:cubicBezTo>
                <a:cubicBezTo>
                  <a:pt x="2985712" y="3700811"/>
                  <a:pt x="2948043" y="3692634"/>
                  <a:pt x="2872994" y="3693319"/>
                </a:cubicBezTo>
                <a:cubicBezTo>
                  <a:pt x="2797945" y="3694004"/>
                  <a:pt x="2622151" y="3651555"/>
                  <a:pt x="2486807" y="3693319"/>
                </a:cubicBezTo>
                <a:cubicBezTo>
                  <a:pt x="2351463" y="3735083"/>
                  <a:pt x="2165964" y="3664745"/>
                  <a:pt x="2001148" y="3693319"/>
                </a:cubicBezTo>
                <a:cubicBezTo>
                  <a:pt x="1836332" y="3721893"/>
                  <a:pt x="1629530" y="3683577"/>
                  <a:pt x="1416017" y="3693319"/>
                </a:cubicBezTo>
                <a:cubicBezTo>
                  <a:pt x="1202504" y="3703061"/>
                  <a:pt x="1176448" y="3671488"/>
                  <a:pt x="1029831" y="3693319"/>
                </a:cubicBezTo>
                <a:cubicBezTo>
                  <a:pt x="883214" y="3715150"/>
                  <a:pt x="389067" y="3586656"/>
                  <a:pt x="0" y="3693319"/>
                </a:cubicBezTo>
                <a:cubicBezTo>
                  <a:pt x="-14882" y="3485355"/>
                  <a:pt x="18572" y="3349311"/>
                  <a:pt x="0" y="3165702"/>
                </a:cubicBezTo>
                <a:cubicBezTo>
                  <a:pt x="-18572" y="2982093"/>
                  <a:pt x="49827" y="2894934"/>
                  <a:pt x="0" y="2638085"/>
                </a:cubicBezTo>
                <a:cubicBezTo>
                  <a:pt x="-49827" y="2381236"/>
                  <a:pt x="50402" y="2363896"/>
                  <a:pt x="0" y="2110468"/>
                </a:cubicBezTo>
                <a:cubicBezTo>
                  <a:pt x="-50402" y="1857040"/>
                  <a:pt x="22731" y="1776411"/>
                  <a:pt x="0" y="1582851"/>
                </a:cubicBezTo>
                <a:cubicBezTo>
                  <a:pt x="-22731" y="1389291"/>
                  <a:pt x="35583" y="1333397"/>
                  <a:pt x="0" y="1092167"/>
                </a:cubicBezTo>
                <a:cubicBezTo>
                  <a:pt x="-35583" y="850937"/>
                  <a:pt x="14001" y="769765"/>
                  <a:pt x="0" y="527617"/>
                </a:cubicBezTo>
                <a:cubicBezTo>
                  <a:pt x="-14001" y="285469"/>
                  <a:pt x="11917" y="261530"/>
                  <a:pt x="0" y="0"/>
                </a:cubicBezTo>
                <a:close/>
              </a:path>
            </a:pathLst>
          </a:custGeom>
          <a:noFill/>
          <a:ln>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softEdge rad="0"/>
          </a:effectLst>
        </p:spPr>
        <p:txBody>
          <a:bodyPr wrap="square">
            <a:spAutoFit/>
          </a:bodyPr>
          <a:lstStyle/>
          <a:p>
            <a:r>
              <a:rPr lang="nl-NL"/>
              <a:t>1</a:t>
            </a:r>
            <a:r>
              <a:rPr lang="nl-NL" b="0">
                <a:effectLst/>
              </a:rPr>
              <a:t>. Bak de currypasta en sperziebonen 5 min. op hoog vuur. </a:t>
            </a:r>
          </a:p>
          <a:p>
            <a:pPr algn="ctr"/>
            <a:endParaRPr lang="nl-NL" b="1">
              <a:solidFill>
                <a:srgbClr val="131313"/>
              </a:solidFill>
              <a:effectLst/>
            </a:endParaRPr>
          </a:p>
          <a:p>
            <a:r>
              <a:rPr lang="nl-NL" b="0">
                <a:effectLst/>
              </a:rPr>
              <a:t>2. Voeg de paksoi en </a:t>
            </a:r>
            <a:r>
              <a:rPr lang="nl-NL" b="0" err="1">
                <a:effectLst/>
              </a:rPr>
              <a:t>jalapeñopeper</a:t>
            </a:r>
            <a:r>
              <a:rPr lang="nl-NL" b="0">
                <a:effectLst/>
              </a:rPr>
              <a:t> toe aan de curry en bak 2 min. mee.</a:t>
            </a:r>
          </a:p>
          <a:p>
            <a:pPr algn="ctr"/>
            <a:endParaRPr lang="nl-NL" b="1">
              <a:solidFill>
                <a:srgbClr val="131313"/>
              </a:solidFill>
              <a:effectLst/>
            </a:endParaRPr>
          </a:p>
          <a:p>
            <a:r>
              <a:rPr lang="nl-NL" b="0">
                <a:effectLst/>
              </a:rPr>
              <a:t>3. Bak de </a:t>
            </a:r>
            <a:r>
              <a:rPr lang="nl-NL"/>
              <a:t>k</a:t>
            </a:r>
            <a:r>
              <a:rPr lang="nl-NL" b="0">
                <a:effectLst/>
              </a:rPr>
              <a:t>ipfiletstukjes met de gesnipperde ui 2 minuten en voeg de kokosmelk toe, zet het vuur laag en laat 3 min. zachtjes koken. </a:t>
            </a:r>
          </a:p>
          <a:p>
            <a:endParaRPr lang="nl-NL" b="1">
              <a:solidFill>
                <a:srgbClr val="131313"/>
              </a:solidFill>
              <a:effectLst/>
            </a:endParaRPr>
          </a:p>
          <a:p>
            <a:r>
              <a:rPr lang="nl-NL" b="0">
                <a:effectLst/>
              </a:rPr>
              <a:t>4. Boen ondertussen de limoen schoon, rasp de groene schil en snijd in parten. Hak de pinda’s grof en snijd de koriander grof.</a:t>
            </a:r>
          </a:p>
          <a:p>
            <a:endParaRPr lang="nl-NL" b="0">
              <a:effectLst/>
            </a:endParaRPr>
          </a:p>
          <a:p>
            <a:r>
              <a:rPr lang="nl-NL"/>
              <a:t>5. </a:t>
            </a:r>
            <a:r>
              <a:rPr lang="nl-NL" b="0">
                <a:effectLst/>
              </a:rPr>
              <a:t>Verdeel de noedels over diepe borden en verdeel de curry erover. Bestrooi met de koriander, pinda’s en het limoenrasp. </a:t>
            </a:r>
            <a:br>
              <a:rPr lang="nl-NL"/>
            </a:br>
            <a:endParaRPr lang="nl-NL"/>
          </a:p>
        </p:txBody>
      </p:sp>
    </p:spTree>
    <p:extLst>
      <p:ext uri="{BB962C8B-B14F-4D97-AF65-F5344CB8AC3E}">
        <p14:creationId xmlns:p14="http://schemas.microsoft.com/office/powerpoint/2010/main" val="134503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b476aeb-cfc0-4d64-93e5-927642e1f979">
      <Terms xmlns="http://schemas.microsoft.com/office/infopath/2007/PartnerControls"/>
    </lcf76f155ced4ddcb4097134ff3c332f>
    <TaxCatchAll xmlns="73ddae55-80d5-40da-8705-548d45c223e6" xsi:nil="true"/>
    <Trefwoorden xmlns="eb476aeb-cfc0-4d64-93e5-927642e1f979" xsi:nil="true"/>
    <Kanaalnaam_x0020_Teams xmlns="eb476aeb-cfc0-4d64-93e5-927642e1f979" xsi:nil="true"/>
    <Toelichting xmlns="eb476aeb-cfc0-4d64-93e5-927642e1f979" xsi:nil="true"/>
    <_Flow_SignoffStatus xmlns="eb476aeb-cfc0-4d64-93e5-927642e1f9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4F5935245FBC46BB0845B5E877183A" ma:contentTypeVersion="20" ma:contentTypeDescription="Een nieuw document maken." ma:contentTypeScope="" ma:versionID="0e45f5e8c2402e3c0a72cffb90620454">
  <xsd:schema xmlns:xsd="http://www.w3.org/2001/XMLSchema" xmlns:xs="http://www.w3.org/2001/XMLSchema" xmlns:p="http://schemas.microsoft.com/office/2006/metadata/properties" xmlns:ns2="eb476aeb-cfc0-4d64-93e5-927642e1f979" xmlns:ns3="73ddae55-80d5-40da-8705-548d45c223e6" targetNamespace="http://schemas.microsoft.com/office/2006/metadata/properties" ma:root="true" ma:fieldsID="5dc07a9f5caa5fb07168e8760cbb0979" ns2:_="" ns3:_="">
    <xsd:import namespace="eb476aeb-cfc0-4d64-93e5-927642e1f979"/>
    <xsd:import namespace="73ddae55-80d5-40da-8705-548d45c223e6"/>
    <xsd:element name="properties">
      <xsd:complexType>
        <xsd:sequence>
          <xsd:element name="documentManagement">
            <xsd:complexType>
              <xsd:all>
                <xsd:element ref="ns2:MediaServiceMetadata" minOccurs="0"/>
                <xsd:element ref="ns2:MediaServiceFastMetadata" minOccurs="0"/>
                <xsd:element ref="ns2:Trefwoorden" minOccurs="0"/>
                <xsd:element ref="ns2:MediaServiceAutoTags" minOccurs="0"/>
                <xsd:element ref="ns2:MediaServiceOCR" minOccurs="0"/>
                <xsd:element ref="ns2:MediaServiceDateTaken" minOccurs="0"/>
                <xsd:element ref="ns2:MediaServiceLocation" minOccurs="0"/>
                <xsd:element ref="ns2:Toelichting" minOccurs="0"/>
                <xsd:element ref="ns2:Kanaalnaam_x0020_Teams" minOccurs="0"/>
                <xsd:element ref="ns2:_Flow_SignoffStatu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76aeb-cfc0-4d64-93e5-927642e1f9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refwoorden" ma:index="10" nillable="true" ma:displayName="Trefwoorden" ma:internalName="Trefwoorden">
      <xsd:simpleType>
        <xsd:restriction base="dms:Text">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Toelichting" ma:index="15" nillable="true" ma:displayName="Toelichting" ma:description="Deze link leidt naar de uitwerking op gemmaonline van de bedrijfsprocessen voor de omgevingswet." ma:format="Dropdown" ma:internalName="Toelichting">
      <xsd:simpleType>
        <xsd:restriction base="dms:Note">
          <xsd:maxLength value="255"/>
        </xsd:restriction>
      </xsd:simpleType>
    </xsd:element>
    <xsd:element name="Kanaalnaam_x0020_Teams" ma:index="16" nillable="true" ma:displayName="Naam in Teams" ma:description="De naam van het overeenkomstige kanaal of map in Teams, indien deze afwijkt van de mapnaam in SharePoint" ma:format="Dropdown" ma:internalName="Kanaalnaam_x0020_Teams">
      <xsd:simpleType>
        <xsd:restriction base="dms:Text">
          <xsd:maxLength value="255"/>
        </xsd:restriction>
      </xsd:simpleType>
    </xsd:element>
    <xsd:element name="_Flow_SignoffStatus" ma:index="17" nillable="true" ma:displayName="Afmeldingsstatus" ma:internalName="Afmeldingsstatus">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ddae55-80d5-40da-8705-548d45c223e6"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element name="TaxCatchAll" ma:index="27" nillable="true" ma:displayName="Taxonomy Catch All Column" ma:hidden="true" ma:list="{aee3667c-f990-46ac-b8f5-51dfe1e36943}" ma:internalName="TaxCatchAll" ma:showField="CatchAllData" ma:web="73ddae55-80d5-40da-8705-548d45c223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76FFF8-D3DE-4FA0-8E08-F30AA441FC47}">
  <ds:schemaRef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73ddae55-80d5-40da-8705-548d45c223e6"/>
    <ds:schemaRef ds:uri="eb476aeb-cfc0-4d64-93e5-927642e1f979"/>
    <ds:schemaRef ds:uri="http://www.w3.org/XML/1998/namespace"/>
    <ds:schemaRef ds:uri="http://purl.org/dc/dcmitype/"/>
  </ds:schemaRefs>
</ds:datastoreItem>
</file>

<file path=customXml/itemProps2.xml><?xml version="1.0" encoding="utf-8"?>
<ds:datastoreItem xmlns:ds="http://schemas.openxmlformats.org/officeDocument/2006/customXml" ds:itemID="{E11F4FBE-A62B-4C9B-81BD-6523A9CC2339}">
  <ds:schemaRefs>
    <ds:schemaRef ds:uri="73ddae55-80d5-40da-8705-548d45c223e6"/>
    <ds:schemaRef ds:uri="eb476aeb-cfc0-4d64-93e5-927642e1f9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840189-3E4E-45A3-BC65-0C24DC66A3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4547</TotalTime>
  <Words>4612</Words>
  <Application>Microsoft Macintosh PowerPoint</Application>
  <PresentationFormat>Breedbeeld</PresentationFormat>
  <Paragraphs>791</Paragraphs>
  <Slides>52</Slides>
  <Notes>45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52</vt:i4>
      </vt:variant>
    </vt:vector>
  </HeadingPairs>
  <TitlesOfParts>
    <vt:vector size="58" baseType="lpstr">
      <vt:lpstr>Arial</vt:lpstr>
      <vt:lpstr>Calibri</vt:lpstr>
      <vt:lpstr>Courier New</vt:lpstr>
      <vt:lpstr>Segoe UI</vt:lpstr>
      <vt:lpstr>1_VNG_Basis - kopie</vt:lpstr>
      <vt:lpstr>VNG Titels</vt:lpstr>
      <vt:lpstr>Wijzigen van het omgevingsplan  - parallel wijzigen en besluiten - uitwisselen met adviesbureau’s</vt:lpstr>
      <vt:lpstr>Inleiding en context</vt:lpstr>
      <vt:lpstr>Parallel wijzigen</vt:lpstr>
      <vt:lpstr>Parallel wijzigen en besluiten: wat bedoelen we?</vt:lpstr>
      <vt:lpstr>Gerelateerde onderwerpen…</vt:lpstr>
      <vt:lpstr>Eén omgevingsplan: voordelen op termijn</vt:lpstr>
      <vt:lpstr>Samenwerken aan documenten:  wat kennen we al?</vt:lpstr>
      <vt:lpstr>Wat kennen we al…</vt:lpstr>
      <vt:lpstr>Stel… Een nieuwe editie van een kookboek</vt:lpstr>
      <vt:lpstr>… en twee redacteuren</vt:lpstr>
      <vt:lpstr>‘Normale’ werkwijze: wijzigingen in kopie voorbereiden en publiceren</vt:lpstr>
      <vt:lpstr>Wijzigen omgevingsplan:  gebruik van wijzigingsbesluiten</vt:lpstr>
      <vt:lpstr>Wijzigen van omgevingsplan: afzonderlijk voorbereiden en dan wijzigen door een besluit</vt:lpstr>
      <vt:lpstr>Wijzigingsbesluit: </vt:lpstr>
      <vt:lpstr>Wijzigingsbesluit voorbeeld</vt:lpstr>
      <vt:lpstr>Wijzigingen in het plan gemarkeerd (‘Renvooi’)</vt:lpstr>
      <vt:lpstr>Wijzigen van werkingsgebieden door vervanging </vt:lpstr>
      <vt:lpstr>Parallel wijzigen omgevingsplan</vt:lpstr>
      <vt:lpstr>Parallel wijzigen: afzonderlijk voorbereiden</vt:lpstr>
      <vt:lpstr>Parallel wijzigen: mogelijk conflict</vt:lpstr>
      <vt:lpstr>Parallel wijzigen: oplossen</vt:lpstr>
      <vt:lpstr>Parallel wijzigen: de essentie</vt:lpstr>
      <vt:lpstr>Gewenste functies in de plansoftware voor parallel wijzigen</vt:lpstr>
      <vt:lpstr>Functie 1: Afzonderlijke wijzigingstrajecten </vt:lpstr>
      <vt:lpstr>Functie 2: Onafhankelijk werken per traject  </vt:lpstr>
      <vt:lpstr>Functie 3: Wijzigingsbesluit per afzonderlijk traject  </vt:lpstr>
      <vt:lpstr>Functie 4: Synchroniseren ‘werkkopie’ (vóór opstellen besluit; deels handmatig)</vt:lpstr>
      <vt:lpstr>Functie 5: Signaleren conflicten (voor opstellen besluit)</vt:lpstr>
      <vt:lpstr>Omgevingsplan: waar wordt het ’spannend’</vt:lpstr>
      <vt:lpstr>Gewenste functies in de plansoftware voor parallel besluiten</vt:lpstr>
      <vt:lpstr>Parallel besluiten</vt:lpstr>
      <vt:lpstr>Verwerking: twee scenario’s</vt:lpstr>
      <vt:lpstr>Parallel besluiten: verwerken in navolgende wijzigingen</vt:lpstr>
      <vt:lpstr>Functie 6: ’technisch aanpassen’ vóór publicatie</vt:lpstr>
      <vt:lpstr>Parallel besluiten: de essentie</vt:lpstr>
      <vt:lpstr>Anders werken en Keteneffecten</vt:lpstr>
      <vt:lpstr>Anders werken</vt:lpstr>
      <vt:lpstr>De organisatie</vt:lpstr>
      <vt:lpstr>Organisatie</vt:lpstr>
      <vt:lpstr>Hoe kunt u zich voorbereiden</vt:lpstr>
      <vt:lpstr>Nu te oefenen</vt:lpstr>
      <vt:lpstr>Uitwisselen met Adviesbureaus</vt:lpstr>
      <vt:lpstr>Samenwerken met adviesbureaus verandert</vt:lpstr>
      <vt:lpstr>Drie modellen voor het delen van concepten</vt:lpstr>
      <vt:lpstr>Plan-plan koppeling: het basisprincipe</vt:lpstr>
      <vt:lpstr>Werkwijze ‘plan-plan koppeling’ </vt:lpstr>
      <vt:lpstr>Uitwisseling van concepten (‘plan-plan koppeling’) </vt:lpstr>
      <vt:lpstr>Samenwerken adviesbureaus: Waar staan we nu? </vt:lpstr>
      <vt:lpstr>Keuzehulp voor uitwisseling met adviesbureau</vt:lpstr>
      <vt:lpstr>Situaties in de keuzehulp</vt:lpstr>
      <vt:lpstr>Samenvatting</vt:lpstr>
      <vt:lpstr>Samenvatting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Illustraties besluiten en samenloop</dc:title>
  <dc:creator>Wimfred Grashoff</dc:creator>
  <cp:lastModifiedBy>Wimfred Grashoff</cp:lastModifiedBy>
  <cp:revision>33</cp:revision>
  <dcterms:created xsi:type="dcterms:W3CDTF">2022-03-16T15:45:27Z</dcterms:created>
  <dcterms:modified xsi:type="dcterms:W3CDTF">2023-10-20T14:10:42Z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0x010100914F5935245FBC46BB0845B5E877183A</vt:lpwstr>
  </property>
  <property fmtid="{D5CDD505-2E9C-101B-9397-08002B2CF9AE}" pid="3" name="MediaServiceImageTags">
    <vt:lpwstr/>
  </property>
</Properties>
</file>